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Twinkl" panose="020000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there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477</TotalTime>
  <Words>643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Sassoon Infant Rg</vt:lpstr>
      <vt:lpstr>Twinkl</vt:lpstr>
      <vt:lpstr>Arial</vt:lpstr>
      <vt:lpstr>Calibri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Twinkl A5</cp:lastModifiedBy>
  <cp:revision>27</cp:revision>
  <dcterms:created xsi:type="dcterms:W3CDTF">2019-01-15T10:46:51Z</dcterms:created>
  <dcterms:modified xsi:type="dcterms:W3CDTF">2021-06-25T02:18:21Z</dcterms:modified>
</cp:coreProperties>
</file>