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58" r:id="rId4"/>
    <p:sldId id="265" r:id="rId5"/>
    <p:sldId id="264" r:id="rId6"/>
    <p:sldId id="266" r:id="rId7"/>
    <p:sldId id="259" r:id="rId8"/>
    <p:sldId id="260" r:id="rId9"/>
    <p:sldId id="261" r:id="rId10"/>
    <p:sldId id="262" r:id="rId11"/>
    <p:sldId id="263"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DC9593A-1278-4BB0-8BBB-056E280C91F6}" type="datetimeFigureOut">
              <a:rPr lang="en-GB" smtClean="0"/>
              <a:t>16/05/2025</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468CBC5-3ED9-4B7E-9CBB-5F32C6C8419F}" type="slidenum">
              <a:rPr lang="en-GB" smtClean="0"/>
              <a:t>‹#›</a:t>
            </a:fld>
            <a:endParaRPr lang="en-GB"/>
          </a:p>
        </p:txBody>
      </p:sp>
    </p:spTree>
    <p:extLst>
      <p:ext uri="{BB962C8B-B14F-4D97-AF65-F5344CB8AC3E}">
        <p14:creationId xmlns:p14="http://schemas.microsoft.com/office/powerpoint/2010/main" val="26038200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C9593A-1278-4BB0-8BBB-056E280C91F6}"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8CBC5-3ED9-4B7E-9CBB-5F32C6C8419F}" type="slidenum">
              <a:rPr lang="en-GB" smtClean="0"/>
              <a:t>‹#›</a:t>
            </a:fld>
            <a:endParaRPr lang="en-GB"/>
          </a:p>
        </p:txBody>
      </p:sp>
    </p:spTree>
    <p:extLst>
      <p:ext uri="{BB962C8B-B14F-4D97-AF65-F5344CB8AC3E}">
        <p14:creationId xmlns:p14="http://schemas.microsoft.com/office/powerpoint/2010/main" val="102775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C9593A-1278-4BB0-8BBB-056E280C91F6}"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8CBC5-3ED9-4B7E-9CBB-5F32C6C8419F}" type="slidenum">
              <a:rPr lang="en-GB" smtClean="0"/>
              <a:t>‹#›</a:t>
            </a:fld>
            <a:endParaRPr lang="en-GB"/>
          </a:p>
        </p:txBody>
      </p:sp>
    </p:spTree>
    <p:extLst>
      <p:ext uri="{BB962C8B-B14F-4D97-AF65-F5344CB8AC3E}">
        <p14:creationId xmlns:p14="http://schemas.microsoft.com/office/powerpoint/2010/main" val="30608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C9593A-1278-4BB0-8BBB-056E280C91F6}" type="datetimeFigureOut">
              <a:rPr lang="en-GB" smtClean="0"/>
              <a:t>16/05/2025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68CBC5-3ED9-4B7E-9CBB-5F32C6C8419F}" type="slidenum">
              <a:rPr lang="en-GB" smtClean="0"/>
              <a:t>‹#›</a:t>
            </a:fld>
            <a:endParaRPr lang="en-GB"/>
          </a:p>
        </p:txBody>
      </p:sp>
    </p:spTree>
    <p:extLst>
      <p:ext uri="{BB962C8B-B14F-4D97-AF65-F5344CB8AC3E}">
        <p14:creationId xmlns:p14="http://schemas.microsoft.com/office/powerpoint/2010/main" val="71732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DC9593A-1278-4BB0-8BBB-056E280C91F6}" type="datetimeFigureOut">
              <a:rPr lang="en-GB" smtClean="0"/>
              <a:t>16/05/2025</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8468CBC5-3ED9-4B7E-9CBB-5F32C6C8419F}" type="slidenum">
              <a:rPr lang="en-GB" smtClean="0"/>
              <a:t>‹#›</a:t>
            </a:fld>
            <a:endParaRPr lang="en-GB"/>
          </a:p>
        </p:txBody>
      </p:sp>
    </p:spTree>
    <p:extLst>
      <p:ext uri="{BB962C8B-B14F-4D97-AF65-F5344CB8AC3E}">
        <p14:creationId xmlns:p14="http://schemas.microsoft.com/office/powerpoint/2010/main" val="7826274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C9593A-1278-4BB0-8BBB-056E280C91F6}"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68CBC5-3ED9-4B7E-9CBB-5F32C6C8419F}" type="slidenum">
              <a:rPr lang="en-GB" smtClean="0"/>
              <a:t>‹#›</a:t>
            </a:fld>
            <a:endParaRPr lang="en-GB"/>
          </a:p>
        </p:txBody>
      </p:sp>
    </p:spTree>
    <p:extLst>
      <p:ext uri="{BB962C8B-B14F-4D97-AF65-F5344CB8AC3E}">
        <p14:creationId xmlns:p14="http://schemas.microsoft.com/office/powerpoint/2010/main" val="412071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C9593A-1278-4BB0-8BBB-056E280C91F6}" type="datetimeFigureOut">
              <a:rPr lang="en-GB" smtClean="0"/>
              <a:t>16/05/2025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68CBC5-3ED9-4B7E-9CBB-5F32C6C8419F}" type="slidenum">
              <a:rPr lang="en-GB" smtClean="0"/>
              <a:t>‹#›</a:t>
            </a:fld>
            <a:endParaRPr lang="en-GB"/>
          </a:p>
        </p:txBody>
      </p:sp>
    </p:spTree>
    <p:extLst>
      <p:ext uri="{BB962C8B-B14F-4D97-AF65-F5344CB8AC3E}">
        <p14:creationId xmlns:p14="http://schemas.microsoft.com/office/powerpoint/2010/main" val="170908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C9593A-1278-4BB0-8BBB-056E280C91F6}" type="datetimeFigureOut">
              <a:rPr lang="en-GB" smtClean="0"/>
              <a:t>16/05/2025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68CBC5-3ED9-4B7E-9CBB-5F32C6C8419F}" type="slidenum">
              <a:rPr lang="en-GB" smtClean="0"/>
              <a:t>‹#›</a:t>
            </a:fld>
            <a:endParaRPr lang="en-GB"/>
          </a:p>
        </p:txBody>
      </p:sp>
    </p:spTree>
    <p:extLst>
      <p:ext uri="{BB962C8B-B14F-4D97-AF65-F5344CB8AC3E}">
        <p14:creationId xmlns:p14="http://schemas.microsoft.com/office/powerpoint/2010/main" val="376264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9593A-1278-4BB0-8BBB-056E280C91F6}" type="datetimeFigureOut">
              <a:rPr lang="en-GB" smtClean="0"/>
              <a:t>16/05/2025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68CBC5-3ED9-4B7E-9CBB-5F32C6C8419F}" type="slidenum">
              <a:rPr lang="en-GB" smtClean="0"/>
              <a:t>‹#›</a:t>
            </a:fld>
            <a:endParaRPr lang="en-GB"/>
          </a:p>
        </p:txBody>
      </p:sp>
    </p:spTree>
    <p:extLst>
      <p:ext uri="{BB962C8B-B14F-4D97-AF65-F5344CB8AC3E}">
        <p14:creationId xmlns:p14="http://schemas.microsoft.com/office/powerpoint/2010/main" val="212258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EDC9593A-1278-4BB0-8BBB-056E280C91F6}" type="datetimeFigureOut">
              <a:rPr lang="en-GB" smtClean="0"/>
              <a:t>16/05/2025</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468CBC5-3ED9-4B7E-9CBB-5F32C6C8419F}"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328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DC9593A-1278-4BB0-8BBB-056E280C91F6}" type="datetimeFigureOut">
              <a:rPr lang="en-GB" smtClean="0"/>
              <a:t>16/05/2025</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468CBC5-3ED9-4B7E-9CBB-5F32C6C8419F}"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702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DC9593A-1278-4BB0-8BBB-056E280C91F6}" type="datetimeFigureOut">
              <a:rPr lang="en-GB" smtClean="0"/>
              <a:t>16/05/2025</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468CBC5-3ED9-4B7E-9CBB-5F32C6C8419F}" type="slidenum">
              <a:rPr lang="en-GB" smtClean="0"/>
              <a:t>‹#›</a:t>
            </a:fld>
            <a:endParaRPr lang="en-GB"/>
          </a:p>
        </p:txBody>
      </p:sp>
    </p:spTree>
    <p:extLst>
      <p:ext uri="{BB962C8B-B14F-4D97-AF65-F5344CB8AC3E}">
        <p14:creationId xmlns:p14="http://schemas.microsoft.com/office/powerpoint/2010/main" val="198251312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ilam+hall&amp;source=images&amp;cd=&amp;docid=KrksmkRYY_EgiM&amp;tbnid=j2Sagz8Vm5-wbM:&amp;ved=&amp;url=http://www.booking.com/hotel/gb/yha-ilam-hall.en.html&amp;ei=WFBsUbybEMi_0QXPo4CADQ&amp;bvm=bv.45175338,d.d2k&amp;psig=AFQjCNH3Ohpt4bAMBMB1RTpP2x69Pco6uA&amp;ust=1366139352711905"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google.co.uk/url?sa=i&amp;rct=j&amp;q=ilam+hall&amp;source=images&amp;cd=&amp;cad=rja&amp;docid=hOblOsv2sEUbbM&amp;tbnid=JrTCCtHRwtL2vM:&amp;ved=&amp;url=http://www.bbc.co.uk/derby/content/articles/2005/03/30/parks_gardens_derbyshire_dales_text_feature.shtml&amp;ei=WFBsUbybEMi_0QXPo4CADQ&amp;bvm=bv.45175338,d.d2k&amp;psig=AFQjCNH3Ohpt4bAMBMB1RTpP2x69Pco6uA&amp;ust=136613935271190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6421" y="2055043"/>
            <a:ext cx="8851770" cy="2862322"/>
          </a:xfrm>
          <a:prstGeom prst="rect">
            <a:avLst/>
          </a:prstGeom>
          <a:noFill/>
        </p:spPr>
        <p:txBody>
          <a:bodyPr wrap="square" rtlCol="0">
            <a:spAutoFit/>
          </a:bodyPr>
          <a:lstStyle/>
          <a:p>
            <a:pPr algn="ctr"/>
            <a:r>
              <a:rPr lang="en-GB" sz="6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Year 4 Residential Trip to Ilam </a:t>
            </a:r>
            <a:r>
              <a:rPr lang="en-GB" sz="6000" b="1" dirty="0" smtClean="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Hall</a:t>
            </a:r>
          </a:p>
          <a:p>
            <a:pPr algn="ctr"/>
            <a:r>
              <a:rPr lang="en-GB" sz="6000"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18</a:t>
            </a:r>
            <a:r>
              <a:rPr lang="en-GB" sz="6000" baseline="30000"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a:t>
            </a:r>
            <a:r>
              <a:rPr lang="en-GB" sz="6000"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-20</a:t>
            </a:r>
            <a:r>
              <a:rPr lang="en-GB" sz="6000" baseline="30000"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a:t>
            </a:r>
            <a:r>
              <a:rPr lang="en-GB" sz="6000"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June 2025</a:t>
            </a:r>
            <a:endParaRPr lang="en-GB" sz="6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24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latin typeface="Calibri" panose="020F0502020204030204" pitchFamily="34" charset="0"/>
                <a:ea typeface="Calibri" panose="020F0502020204030204" pitchFamily="34" charset="0"/>
                <a:cs typeface="Calibri" panose="020F0502020204030204" pitchFamily="34" charset="0"/>
              </a:rPr>
              <a:t>Breakfast at </a:t>
            </a:r>
            <a:r>
              <a:rPr lang="en-GB" sz="2400" dirty="0" smtClean="0">
                <a:latin typeface="Calibri" panose="020F0502020204030204" pitchFamily="34" charset="0"/>
                <a:ea typeface="Calibri" panose="020F0502020204030204" pitchFamily="34" charset="0"/>
                <a:cs typeface="Calibri" panose="020F0502020204030204" pitchFamily="34" charset="0"/>
              </a:rPr>
              <a:t>7:30am</a:t>
            </a:r>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Morning activity at 9:00am</a:t>
            </a:r>
          </a:p>
          <a:p>
            <a:r>
              <a:rPr lang="en-GB" sz="2400" dirty="0">
                <a:latin typeface="Calibri" panose="020F0502020204030204" pitchFamily="34" charset="0"/>
                <a:ea typeface="Calibri" panose="020F0502020204030204" pitchFamily="34" charset="0"/>
                <a:cs typeface="Calibri" panose="020F0502020204030204" pitchFamily="34" charset="0"/>
              </a:rPr>
              <a:t>Packed lunch and then departure back to school at 1pm.</a:t>
            </a:r>
          </a:p>
          <a:p>
            <a:r>
              <a:rPr lang="en-GB" sz="2400" dirty="0">
                <a:latin typeface="Calibri" panose="020F0502020204030204" pitchFamily="34" charset="0"/>
                <a:ea typeface="Calibri" panose="020F0502020204030204" pitchFamily="34" charset="0"/>
                <a:cs typeface="Calibri" panose="020F0502020204030204" pitchFamily="34" charset="0"/>
              </a:rPr>
              <a:t>If we are delayed, we will contact school who will then send a text out via the school system to inform all Year 4 parents.</a:t>
            </a:r>
          </a:p>
          <a:p>
            <a:r>
              <a:rPr lang="en-GB" sz="2400" dirty="0">
                <a:latin typeface="Calibri" panose="020F0502020204030204" pitchFamily="34" charset="0"/>
                <a:ea typeface="Calibri" panose="020F0502020204030204" pitchFamily="34" charset="0"/>
                <a:cs typeface="Calibri" panose="020F0502020204030204" pitchFamily="34" charset="0"/>
              </a:rPr>
              <a:t>You will collect your child (and bags!) at normal time at 3:35pm from the playground. </a:t>
            </a:r>
          </a:p>
          <a:p>
            <a:endParaRPr lang="en-GB" dirty="0"/>
          </a:p>
        </p:txBody>
      </p:sp>
      <p:sp>
        <p:nvSpPr>
          <p:cNvPr id="4" name="Title 1"/>
          <p:cNvSpPr>
            <a:spLocks noGrp="1"/>
          </p:cNvSpPr>
          <p:nvPr>
            <p:ph type="title"/>
          </p:nvPr>
        </p:nvSpPr>
        <p:spPr>
          <a:xfrm>
            <a:off x="1066800" y="642594"/>
            <a:ext cx="10058400" cy="1371600"/>
          </a:xfrm>
        </p:spPr>
        <p:txBody>
          <a:bodyPr>
            <a:normAutofit/>
          </a:bodyPr>
          <a:lstStyle/>
          <a:p>
            <a:r>
              <a:rPr lang="en-GB" sz="6000" b="1" u="sng"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Friday morning</a:t>
            </a:r>
            <a:endPar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9758836" y="488624"/>
            <a:ext cx="1901232" cy="2801332"/>
          </a:xfrm>
          <a:prstGeom prst="rect">
            <a:avLst/>
          </a:prstGeom>
        </p:spPr>
      </p:pic>
      <p:pic>
        <p:nvPicPr>
          <p:cNvPr id="6" name="Picture 5"/>
          <p:cNvPicPr>
            <a:picLocks noChangeAspect="1"/>
          </p:cNvPicPr>
          <p:nvPr/>
        </p:nvPicPr>
        <p:blipFill rotWithShape="1">
          <a:blip r:embed="rId3"/>
          <a:srcRect r="3787"/>
          <a:stretch/>
        </p:blipFill>
        <p:spPr>
          <a:xfrm>
            <a:off x="7369395" y="642594"/>
            <a:ext cx="2208237" cy="2219340"/>
          </a:xfrm>
          <a:prstGeom prst="rect">
            <a:avLst/>
          </a:prstGeom>
        </p:spPr>
      </p:pic>
    </p:spTree>
    <p:extLst>
      <p:ext uri="{BB962C8B-B14F-4D97-AF65-F5344CB8AC3E}">
        <p14:creationId xmlns:p14="http://schemas.microsoft.com/office/powerpoint/2010/main" val="143014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u="sng"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Ilam Hall</a:t>
            </a:r>
            <a:endPar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srcRect l="2266"/>
          <a:stretch/>
        </p:blipFill>
        <p:spPr>
          <a:xfrm>
            <a:off x="2247434" y="4453198"/>
            <a:ext cx="2767184" cy="1825054"/>
          </a:xfrm>
          <a:prstGeom prst="rect">
            <a:avLst/>
          </a:prstGeom>
        </p:spPr>
      </p:pic>
      <p:pic>
        <p:nvPicPr>
          <p:cNvPr id="5" name="Picture 4"/>
          <p:cNvPicPr>
            <a:picLocks noChangeAspect="1"/>
          </p:cNvPicPr>
          <p:nvPr/>
        </p:nvPicPr>
        <p:blipFill>
          <a:blip r:embed="rId3"/>
          <a:stretch>
            <a:fillRect/>
          </a:stretch>
        </p:blipFill>
        <p:spPr>
          <a:xfrm>
            <a:off x="4265583" y="956982"/>
            <a:ext cx="3436914" cy="2268209"/>
          </a:xfrm>
          <a:prstGeom prst="rect">
            <a:avLst/>
          </a:prstGeom>
        </p:spPr>
      </p:pic>
      <p:pic>
        <p:nvPicPr>
          <p:cNvPr id="6" name="Picture 5"/>
          <p:cNvPicPr>
            <a:picLocks noChangeAspect="1"/>
          </p:cNvPicPr>
          <p:nvPr/>
        </p:nvPicPr>
        <p:blipFill>
          <a:blip r:embed="rId4"/>
          <a:stretch>
            <a:fillRect/>
          </a:stretch>
        </p:blipFill>
        <p:spPr>
          <a:xfrm>
            <a:off x="5248392" y="3444198"/>
            <a:ext cx="2785855" cy="2834054"/>
          </a:xfrm>
          <a:prstGeom prst="rect">
            <a:avLst/>
          </a:prstGeom>
        </p:spPr>
      </p:pic>
      <p:pic>
        <p:nvPicPr>
          <p:cNvPr id="7" name="Picture 6"/>
          <p:cNvPicPr>
            <a:picLocks noChangeAspect="1"/>
          </p:cNvPicPr>
          <p:nvPr/>
        </p:nvPicPr>
        <p:blipFill>
          <a:blip r:embed="rId5"/>
          <a:stretch>
            <a:fillRect/>
          </a:stretch>
        </p:blipFill>
        <p:spPr>
          <a:xfrm>
            <a:off x="648043" y="1945665"/>
            <a:ext cx="3198783" cy="2319728"/>
          </a:xfrm>
          <a:prstGeom prst="rect">
            <a:avLst/>
          </a:prstGeom>
        </p:spPr>
      </p:pic>
      <p:pic>
        <p:nvPicPr>
          <p:cNvPr id="8" name="Picture 7"/>
          <p:cNvPicPr>
            <a:picLocks noChangeAspect="1"/>
          </p:cNvPicPr>
          <p:nvPr/>
        </p:nvPicPr>
        <p:blipFill rotWithShape="1">
          <a:blip r:embed="rId6"/>
          <a:srcRect l="1949"/>
          <a:stretch/>
        </p:blipFill>
        <p:spPr>
          <a:xfrm>
            <a:off x="8012784" y="743857"/>
            <a:ext cx="3531173" cy="2403614"/>
          </a:xfrm>
          <a:prstGeom prst="rect">
            <a:avLst/>
          </a:prstGeom>
        </p:spPr>
      </p:pic>
      <p:pic>
        <p:nvPicPr>
          <p:cNvPr id="9" name="Picture 8"/>
          <p:cNvPicPr>
            <a:picLocks noChangeAspect="1"/>
          </p:cNvPicPr>
          <p:nvPr/>
        </p:nvPicPr>
        <p:blipFill>
          <a:blip r:embed="rId7"/>
          <a:stretch>
            <a:fillRect/>
          </a:stretch>
        </p:blipFill>
        <p:spPr>
          <a:xfrm>
            <a:off x="8268021" y="3702954"/>
            <a:ext cx="3506886" cy="2245359"/>
          </a:xfrm>
          <a:prstGeom prst="rect">
            <a:avLst/>
          </a:prstGeom>
        </p:spPr>
      </p:pic>
    </p:spTree>
    <p:extLst>
      <p:ext uri="{BB962C8B-B14F-4D97-AF65-F5344CB8AC3E}">
        <p14:creationId xmlns:p14="http://schemas.microsoft.com/office/powerpoint/2010/main" val="109012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Any questions?</a:t>
            </a:r>
          </a:p>
        </p:txBody>
      </p:sp>
      <p:sp>
        <p:nvSpPr>
          <p:cNvPr id="3" name="Content Placeholder 2"/>
          <p:cNvSpPr>
            <a:spLocks noGrp="1"/>
          </p:cNvSpPr>
          <p:nvPr>
            <p:ph idx="1"/>
          </p:nvPr>
        </p:nvSpPr>
        <p:spPr/>
        <p:txBody>
          <a:bodyPr/>
          <a:lstStyle/>
          <a:p>
            <a:r>
              <a:rPr lang="en-GB" sz="3200" dirty="0">
                <a:latin typeface="Calibri" panose="020F0502020204030204" pitchFamily="34" charset="0"/>
                <a:ea typeface="Calibri" panose="020F0502020204030204" pitchFamily="34" charset="0"/>
                <a:cs typeface="Calibri" panose="020F0502020204030204" pitchFamily="34" charset="0"/>
              </a:rPr>
              <a:t>Feel free to ask any questions about the trip or any events within the trip.</a:t>
            </a:r>
          </a:p>
          <a:p>
            <a:endParaRPr lang="en-GB" sz="3200" dirty="0">
              <a:latin typeface="Calibri" panose="020F0502020204030204" pitchFamily="34" charset="0"/>
              <a:ea typeface="Calibri" panose="020F0502020204030204" pitchFamily="34" charset="0"/>
              <a:cs typeface="Calibri" panose="020F0502020204030204" pitchFamily="34" charset="0"/>
            </a:endParaRPr>
          </a:p>
          <a:p>
            <a:r>
              <a:rPr lang="en-GB" sz="3200" dirty="0">
                <a:latin typeface="Calibri" panose="020F0502020204030204" pitchFamily="34" charset="0"/>
                <a:ea typeface="Calibri" panose="020F0502020204030204" pitchFamily="34" charset="0"/>
                <a:cs typeface="Calibri" panose="020F0502020204030204" pitchFamily="34" charset="0"/>
              </a:rPr>
              <a:t>We know every child will have a super time on their Y4 trip. </a:t>
            </a:r>
            <a:r>
              <a:rPr lang="en-GB" sz="3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GB" sz="32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5889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330206" cy="1494294"/>
          </a:xfrm>
        </p:spPr>
        <p:txBody>
          <a:bodyPr>
            <a:normAutofit/>
          </a:bodyPr>
          <a:lstStyle/>
          <a:p>
            <a:r>
              <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Staffing</a:t>
            </a:r>
            <a:endParaRPr lang="en-GB" sz="6000"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7009" y="2136888"/>
            <a:ext cx="8097625" cy="3931920"/>
          </a:xfrm>
        </p:spPr>
        <p:txBody>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The trip will be attended by: Miss Waterall, Mr Nash</a:t>
            </a:r>
            <a:r>
              <a:rPr lang="en-GB" sz="2400" dirty="0" smtClean="0">
                <a:latin typeface="Calibri Light" panose="020F0302020204030204" pitchFamily="34" charset="0"/>
                <a:ea typeface="Calibri Light" panose="020F0302020204030204" pitchFamily="34" charset="0"/>
                <a:cs typeface="Calibri Light" panose="020F0302020204030204" pitchFamily="34" charset="0"/>
              </a:rPr>
              <a:t>, </a:t>
            </a:r>
            <a:r>
              <a:rPr lang="en-GB" sz="2400" dirty="0">
                <a:latin typeface="Calibri Light" panose="020F0302020204030204" pitchFamily="34" charset="0"/>
                <a:ea typeface="Calibri Light" panose="020F0302020204030204" pitchFamily="34" charset="0"/>
                <a:cs typeface="Calibri Light" panose="020F0302020204030204" pitchFamily="34" charset="0"/>
              </a:rPr>
              <a:t>Miss Nassau, Miss </a:t>
            </a:r>
            <a:r>
              <a:rPr lang="en-GB" sz="2400" dirty="0" smtClean="0">
                <a:latin typeface="Calibri Light" panose="020F0302020204030204" pitchFamily="34" charset="0"/>
                <a:ea typeface="Calibri Light" panose="020F0302020204030204" pitchFamily="34" charset="0"/>
                <a:cs typeface="Calibri Light" panose="020F0302020204030204" pitchFamily="34" charset="0"/>
              </a:rPr>
              <a:t>Stanko, Mrs Richards, Mrs Hornsby, Mrs Baker and Mrs Mayfield.</a:t>
            </a: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Light" panose="020F0302020204030204" pitchFamily="34" charset="0"/>
                <a:ea typeface="Calibri Light" panose="020F0302020204030204" pitchFamily="34" charset="0"/>
                <a:cs typeface="Calibri Light" panose="020F0302020204030204" pitchFamily="34" charset="0"/>
              </a:rPr>
              <a:t>All activities are run by the Ilam Hall staff who are extremely experienced and vetted</a:t>
            </a:r>
            <a:r>
              <a:rPr lang="en-GB" sz="2400" dirty="0" smtClean="0">
                <a:latin typeface="Calibri Light" panose="020F0302020204030204" pitchFamily="34" charset="0"/>
                <a:ea typeface="Calibri Light" panose="020F0302020204030204" pitchFamily="34" charset="0"/>
                <a:cs typeface="Calibri Light" panose="020F0302020204030204" pitchFamily="34" charset="0"/>
              </a:rPr>
              <a:t>.</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Light" panose="020F0302020204030204" pitchFamily="34" charset="0"/>
                <a:ea typeface="Calibri Light" panose="020F0302020204030204" pitchFamily="34" charset="0"/>
                <a:cs typeface="Calibri Light" panose="020F0302020204030204" pitchFamily="34" charset="0"/>
              </a:rPr>
              <a:t>These activities include orienteering, map reading and science experiments.                  </a:t>
            </a:r>
          </a:p>
          <a:p>
            <a:endParaRPr lang="en-GB" dirty="0"/>
          </a:p>
        </p:txBody>
      </p:sp>
      <p:pic>
        <p:nvPicPr>
          <p:cNvPr id="4" name="irc_mi" descr="http://r-ec.bstatic.com/images/hotel/max300/366/3664237.jpg">
            <a:hlinkClick r:id="rId2"/>
          </p:cNvPr>
          <p:cNvPicPr/>
          <p:nvPr/>
        </p:nvPicPr>
        <p:blipFill>
          <a:blip r:embed="rId3" cstate="print"/>
          <a:srcRect/>
          <a:stretch>
            <a:fillRect/>
          </a:stretch>
        </p:blipFill>
        <p:spPr bwMode="auto">
          <a:xfrm>
            <a:off x="9079276" y="4614274"/>
            <a:ext cx="2600535" cy="1748820"/>
          </a:xfrm>
          <a:prstGeom prst="rect">
            <a:avLst/>
          </a:prstGeom>
          <a:noFill/>
          <a:ln w="9525">
            <a:noFill/>
            <a:miter lim="800000"/>
            <a:headEnd/>
            <a:tailEnd/>
          </a:ln>
        </p:spPr>
      </p:pic>
      <p:pic>
        <p:nvPicPr>
          <p:cNvPr id="5" name="irc_mi" descr="http://www.bbc.co.uk/derby/content/images/2005/05/04/ilam_hall_main_203x152.jpg">
            <a:hlinkClick r:id="rId4"/>
          </p:cNvPr>
          <p:cNvPicPr/>
          <p:nvPr/>
        </p:nvPicPr>
        <p:blipFill>
          <a:blip r:embed="rId5" cstate="print"/>
          <a:srcRect/>
          <a:stretch>
            <a:fillRect/>
          </a:stretch>
        </p:blipFill>
        <p:spPr bwMode="auto">
          <a:xfrm>
            <a:off x="9256814" y="2629289"/>
            <a:ext cx="1948093" cy="1369890"/>
          </a:xfrm>
          <a:prstGeom prst="rect">
            <a:avLst/>
          </a:prstGeom>
          <a:noFill/>
          <a:ln w="9525">
            <a:noFill/>
            <a:miter lim="800000"/>
            <a:headEnd/>
            <a:tailEnd/>
          </a:ln>
        </p:spPr>
      </p:pic>
      <p:pic>
        <p:nvPicPr>
          <p:cNvPr id="1026" name="Picture 2" descr="YHA Ilam Hall, Derbyshi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9276" y="575201"/>
            <a:ext cx="2525120" cy="168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8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348" y="1622351"/>
            <a:ext cx="10058400" cy="3931920"/>
          </a:xfrm>
        </p:spPr>
        <p:txBody>
          <a:bodyPr/>
          <a:lstStyle/>
          <a:p>
            <a:pPr>
              <a:buNone/>
            </a:pPr>
            <a:endParaRPr lang="en-GB" dirty="0"/>
          </a:p>
          <a:p>
            <a:r>
              <a:rPr lang="en-GB" sz="2400" dirty="0">
                <a:latin typeface="Calibri Light" panose="020F0302020204030204" pitchFamily="34" charset="0"/>
                <a:ea typeface="Calibri Light" panose="020F0302020204030204" pitchFamily="34" charset="0"/>
                <a:cs typeface="Calibri Light" panose="020F0302020204030204" pitchFamily="34" charset="0"/>
              </a:rPr>
              <a:t>If your child has any medication, for </a:t>
            </a:r>
            <a:r>
              <a:rPr lang="en-GB" sz="2400" dirty="0" smtClean="0">
                <a:latin typeface="Calibri Light" panose="020F0302020204030204" pitchFamily="34" charset="0"/>
                <a:ea typeface="Calibri Light" panose="020F0302020204030204" pitchFamily="34" charset="0"/>
                <a:cs typeface="Calibri Light" panose="020F0302020204030204" pitchFamily="34" charset="0"/>
              </a:rPr>
              <a:t>example, </a:t>
            </a:r>
            <a:r>
              <a:rPr lang="en-GB" sz="2400" dirty="0">
                <a:latin typeface="Calibri Light" panose="020F0302020204030204" pitchFamily="34" charset="0"/>
                <a:ea typeface="Calibri Light" panose="020F0302020204030204" pitchFamily="34" charset="0"/>
                <a:cs typeface="Calibri Light" panose="020F0302020204030204" pitchFamily="34" charset="0"/>
              </a:rPr>
              <a:t>inhalers </a:t>
            </a:r>
            <a:r>
              <a:rPr lang="en-GB" sz="2400" dirty="0" err="1">
                <a:latin typeface="Calibri Light" panose="020F0302020204030204" pitchFamily="34" charset="0"/>
                <a:ea typeface="Calibri Light" panose="020F0302020204030204" pitchFamily="34" charset="0"/>
                <a:cs typeface="Calibri Light" panose="020F0302020204030204" pitchFamily="34" charset="0"/>
              </a:rPr>
              <a:t>etc</a:t>
            </a:r>
            <a:r>
              <a:rPr lang="en-GB" sz="2400" dirty="0">
                <a:latin typeface="Calibri Light" panose="020F0302020204030204" pitchFamily="34" charset="0"/>
                <a:ea typeface="Calibri Light" panose="020F0302020204030204" pitchFamily="34" charset="0"/>
                <a:cs typeface="Calibri Light" panose="020F0302020204030204" pitchFamily="34" charset="0"/>
              </a:rPr>
              <a:t>, it is essential that they are brought in a </a:t>
            </a:r>
            <a:r>
              <a:rPr lang="en-GB" sz="2400" b="1" dirty="0">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sealed, named bag with clear dosage protocols </a:t>
            </a:r>
            <a:r>
              <a:rPr lang="en-GB" sz="2400" dirty="0">
                <a:latin typeface="Calibri Light" panose="020F0302020204030204" pitchFamily="34" charset="0"/>
                <a:ea typeface="Calibri Light" panose="020F0302020204030204" pitchFamily="34" charset="0"/>
                <a:cs typeface="Calibri Light" panose="020F0302020204030204" pitchFamily="34" charset="0"/>
              </a:rPr>
              <a:t>and given directly to the member of staff at the First Aid stand. </a:t>
            </a:r>
            <a:endParaRPr lang="en-GB" sz="2400" dirty="0" smtClean="0">
              <a:latin typeface="Calibri Light" panose="020F0302020204030204" pitchFamily="34" charset="0"/>
              <a:ea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Light" panose="020F0302020204030204" pitchFamily="34" charset="0"/>
                <a:ea typeface="Calibri Light" panose="020F0302020204030204" pitchFamily="34" charset="0"/>
                <a:cs typeface="Calibri Light" panose="020F0302020204030204" pitchFamily="34" charset="0"/>
              </a:rPr>
              <a:t>Please do not send your child with any medication you have not previously informed the school about e.g. Hay fever tablets or Travel sickness tablets</a:t>
            </a:r>
          </a:p>
          <a:p>
            <a:endParaRPr lang="en-GB" dirty="0"/>
          </a:p>
        </p:txBody>
      </p:sp>
      <p:sp>
        <p:nvSpPr>
          <p:cNvPr id="4" name="Title 1"/>
          <p:cNvSpPr txBox="1">
            <a:spLocks/>
          </p:cNvSpPr>
          <p:nvPr/>
        </p:nvSpPr>
        <p:spPr>
          <a:xfrm>
            <a:off x="808348" y="364503"/>
            <a:ext cx="10330206" cy="1494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Medication</a:t>
            </a:r>
            <a:endParaRPr lang="en-GB" sz="6000"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684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21" y="389922"/>
            <a:ext cx="10058400" cy="1371600"/>
          </a:xfrm>
        </p:spPr>
        <p:txBody>
          <a:bodyPr>
            <a:normAutofit/>
          </a:bodyPr>
          <a:lstStyle/>
          <a:p>
            <a:r>
              <a:rPr lang="en-GB" sz="6000" b="1" u="sng"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Trip Kit Letter</a:t>
            </a:r>
            <a:endPar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01921" y="1761522"/>
            <a:ext cx="4503712" cy="3931920"/>
          </a:xfrm>
        </p:spPr>
        <p:txBody>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Your child should bring two bags; A day bag with their lunch in and anything they will need during Wednesday, a bigger bag with the rest of their belongings</a:t>
            </a:r>
            <a:r>
              <a:rPr lang="en-GB" sz="2400" dirty="0" smtClean="0">
                <a:latin typeface="Calibri Light" panose="020F0302020204030204" pitchFamily="34" charset="0"/>
                <a:ea typeface="Calibri Light" panose="020F0302020204030204" pitchFamily="34" charset="0"/>
                <a:cs typeface="Calibri Light" panose="020F0302020204030204" pitchFamily="34" charset="0"/>
              </a:rPr>
              <a:t>.</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Light" panose="020F0302020204030204" pitchFamily="34" charset="0"/>
                <a:ea typeface="Calibri Light" panose="020F0302020204030204" pitchFamily="34" charset="0"/>
                <a:cs typeface="Calibri Light" panose="020F0302020204030204" pitchFamily="34" charset="0"/>
              </a:rPr>
              <a:t>The letter details the kit your child will need for Ilam Hall. </a:t>
            </a:r>
            <a:r>
              <a:rPr lang="en-GB" sz="2800" b="1" dirty="0">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Please label </a:t>
            </a:r>
            <a:r>
              <a:rPr lang="en-GB" sz="2800" b="1" u="sng" dirty="0">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all </a:t>
            </a:r>
            <a:r>
              <a:rPr lang="en-GB" sz="2800" b="1" dirty="0">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kit.</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5106915" y="286227"/>
            <a:ext cx="6714870" cy="6189988"/>
          </a:xfrm>
          <a:prstGeom prst="rect">
            <a:avLst/>
          </a:prstGeom>
        </p:spPr>
      </p:pic>
    </p:spTree>
    <p:extLst>
      <p:ext uri="{BB962C8B-B14F-4D97-AF65-F5344CB8AC3E}">
        <p14:creationId xmlns:p14="http://schemas.microsoft.com/office/powerpoint/2010/main" val="1316365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u="sng"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Trip Kit Letter</a:t>
            </a:r>
            <a:endPar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When packing please keep in mind that clothes and shoes will be worn to undertake physical outdoor activity, often in muddy conditions, so we strongly recommend packing warm, comfortable clothing and footwear that you’re happy to get wet and muddy!</a:t>
            </a:r>
          </a:p>
          <a:p>
            <a:endParaRPr lang="en-GB" dirty="0" smtClean="0"/>
          </a:p>
          <a:p>
            <a:r>
              <a:rPr lang="en-GB" sz="2400" dirty="0">
                <a:latin typeface="Calibri Light" panose="020F0302020204030204" pitchFamily="34" charset="0"/>
                <a:ea typeface="Calibri Light" panose="020F0302020204030204" pitchFamily="34" charset="0"/>
                <a:cs typeface="Calibri Light" panose="020F0302020204030204" pitchFamily="34" charset="0"/>
              </a:rPr>
              <a:t>There will be an opportunity to get an ice cream at Dovedale and so while your child is welcome to bring the recommended pocket money, they should not bring more than £3. Please have this labelled with your child’s name. Teachers will collect all money at school before leaving and will look after this until the children need to use it.</a:t>
            </a:r>
          </a:p>
          <a:p>
            <a:endParaRPr lang="en-GB" dirty="0"/>
          </a:p>
        </p:txBody>
      </p:sp>
    </p:spTree>
    <p:extLst>
      <p:ext uri="{BB962C8B-B14F-4D97-AF65-F5344CB8AC3E}">
        <p14:creationId xmlns:p14="http://schemas.microsoft.com/office/powerpoint/2010/main" val="292370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Activities </a:t>
            </a:r>
          </a:p>
        </p:txBody>
      </p:sp>
      <p:sp>
        <p:nvSpPr>
          <p:cNvPr id="3" name="Content Placeholder 2"/>
          <p:cNvSpPr>
            <a:spLocks noGrp="1"/>
          </p:cNvSpPr>
          <p:nvPr>
            <p:ph idx="1"/>
          </p:nvPr>
        </p:nvSpPr>
        <p:spPr/>
        <p:txBody>
          <a:bodyPr/>
          <a:lstStyle/>
          <a:p>
            <a:r>
              <a:rPr lang="en-GB" sz="2800" dirty="0">
                <a:latin typeface="Calibri Light" panose="020F0302020204030204" pitchFamily="34" charset="0"/>
                <a:ea typeface="Calibri Light" panose="020F0302020204030204" pitchFamily="34" charset="0"/>
                <a:cs typeface="Calibri Light" panose="020F0302020204030204" pitchFamily="34" charset="0"/>
              </a:rPr>
              <a:t>Compass skills </a:t>
            </a:r>
          </a:p>
          <a:p>
            <a:r>
              <a:rPr lang="en-GB" sz="2800" dirty="0">
                <a:latin typeface="Calibri Light" panose="020F0302020204030204" pitchFamily="34" charset="0"/>
                <a:ea typeface="Calibri Light" panose="020F0302020204030204" pitchFamily="34" charset="0"/>
                <a:cs typeface="Calibri Light" panose="020F0302020204030204" pitchFamily="34" charset="0"/>
              </a:rPr>
              <a:t>Orienteering </a:t>
            </a:r>
          </a:p>
          <a:p>
            <a:r>
              <a:rPr lang="en-GB" sz="2800" dirty="0">
                <a:latin typeface="Calibri Light" panose="020F0302020204030204" pitchFamily="34" charset="0"/>
                <a:ea typeface="Calibri Light" panose="020F0302020204030204" pitchFamily="34" charset="0"/>
                <a:cs typeface="Calibri Light" panose="020F0302020204030204" pitchFamily="34" charset="0"/>
              </a:rPr>
              <a:t>Team Challenges</a:t>
            </a:r>
          </a:p>
          <a:p>
            <a:r>
              <a:rPr lang="en-GB" sz="2800" dirty="0">
                <a:latin typeface="Calibri Light" panose="020F0302020204030204" pitchFamily="34" charset="0"/>
                <a:ea typeface="Calibri Light" panose="020F0302020204030204" pitchFamily="34" charset="0"/>
                <a:cs typeface="Calibri Light" panose="020F0302020204030204" pitchFamily="34" charset="0"/>
              </a:rPr>
              <a:t>Environmental Art</a:t>
            </a:r>
          </a:p>
          <a:p>
            <a:r>
              <a:rPr lang="en-GB" sz="2800" dirty="0">
                <a:latin typeface="Calibri Light" panose="020F0302020204030204" pitchFamily="34" charset="0"/>
                <a:ea typeface="Calibri Light" panose="020F0302020204030204" pitchFamily="34" charset="0"/>
                <a:cs typeface="Calibri Light" panose="020F0302020204030204" pitchFamily="34" charset="0"/>
              </a:rPr>
              <a:t>Guided walk to Dovedale </a:t>
            </a:r>
          </a:p>
          <a:p>
            <a:r>
              <a:rPr lang="en-GB" sz="2800" dirty="0">
                <a:latin typeface="Calibri Light" panose="020F0302020204030204" pitchFamily="34" charset="0"/>
                <a:ea typeface="Calibri Light" panose="020F0302020204030204" pitchFamily="34" charset="0"/>
                <a:cs typeface="Calibri Light" panose="020F0302020204030204" pitchFamily="34" charset="0"/>
              </a:rPr>
              <a:t>River dipping </a:t>
            </a:r>
          </a:p>
          <a:p>
            <a:r>
              <a:rPr lang="en-GB" sz="2800" dirty="0">
                <a:latin typeface="Calibri Light" panose="020F0302020204030204" pitchFamily="34" charset="0"/>
                <a:ea typeface="Calibri Light" panose="020F0302020204030204" pitchFamily="34" charset="0"/>
                <a:cs typeface="Calibri Light" panose="020F0302020204030204" pitchFamily="34" charset="0"/>
              </a:rPr>
              <a:t>Mini Beasts</a:t>
            </a:r>
          </a:p>
          <a:p>
            <a:endParaRPr lang="en-GB" dirty="0"/>
          </a:p>
        </p:txBody>
      </p:sp>
      <p:pic>
        <p:nvPicPr>
          <p:cNvPr id="4" name="Picture 3"/>
          <p:cNvPicPr>
            <a:picLocks noChangeAspect="1"/>
          </p:cNvPicPr>
          <p:nvPr/>
        </p:nvPicPr>
        <p:blipFill>
          <a:blip r:embed="rId2"/>
          <a:stretch>
            <a:fillRect/>
          </a:stretch>
        </p:blipFill>
        <p:spPr>
          <a:xfrm>
            <a:off x="5492771" y="598082"/>
            <a:ext cx="3016405" cy="2921150"/>
          </a:xfrm>
          <a:prstGeom prst="rect">
            <a:avLst/>
          </a:prstGeom>
        </p:spPr>
      </p:pic>
      <p:pic>
        <p:nvPicPr>
          <p:cNvPr id="5" name="Picture 4"/>
          <p:cNvPicPr>
            <a:picLocks noChangeAspect="1"/>
          </p:cNvPicPr>
          <p:nvPr/>
        </p:nvPicPr>
        <p:blipFill>
          <a:blip r:embed="rId3"/>
          <a:stretch>
            <a:fillRect/>
          </a:stretch>
        </p:blipFill>
        <p:spPr>
          <a:xfrm>
            <a:off x="6864487" y="3750898"/>
            <a:ext cx="3742469" cy="2597714"/>
          </a:xfrm>
          <a:prstGeom prst="rect">
            <a:avLst/>
          </a:prstGeom>
        </p:spPr>
      </p:pic>
      <p:pic>
        <p:nvPicPr>
          <p:cNvPr id="6" name="Picture 5"/>
          <p:cNvPicPr>
            <a:picLocks noChangeAspect="1"/>
          </p:cNvPicPr>
          <p:nvPr/>
        </p:nvPicPr>
        <p:blipFill>
          <a:blip r:embed="rId4"/>
          <a:stretch>
            <a:fillRect/>
          </a:stretch>
        </p:blipFill>
        <p:spPr>
          <a:xfrm>
            <a:off x="8735722" y="749485"/>
            <a:ext cx="2914556" cy="2529418"/>
          </a:xfrm>
          <a:prstGeom prst="rect">
            <a:avLst/>
          </a:prstGeom>
        </p:spPr>
      </p:pic>
    </p:spTree>
    <p:extLst>
      <p:ext uri="{BB962C8B-B14F-4D97-AF65-F5344CB8AC3E}">
        <p14:creationId xmlns:p14="http://schemas.microsoft.com/office/powerpoint/2010/main" val="250696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u="sng"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Wednesday morning</a:t>
            </a:r>
            <a:endPar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66800" y="1963918"/>
            <a:ext cx="9634194" cy="4408601"/>
          </a:xfrm>
        </p:spPr>
        <p:txBody>
          <a:bodyPr>
            <a:normAutofit lnSpcReduction="10000"/>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When your child arrives at school at the normal time, they must put their bags in the hall</a:t>
            </a:r>
            <a:r>
              <a:rPr lang="en-GB" sz="2400" dirty="0" smtClean="0">
                <a:latin typeface="Calibri Light" panose="020F0302020204030204" pitchFamily="34" charset="0"/>
                <a:ea typeface="Calibri Light" panose="020F0302020204030204" pitchFamily="34" charset="0"/>
                <a:cs typeface="Calibri Light" panose="020F0302020204030204" pitchFamily="34" charset="0"/>
              </a:rPr>
              <a:t>.</a:t>
            </a:r>
          </a:p>
          <a:p>
            <a:pPr marL="0" indent="0">
              <a:buNone/>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Light" panose="020F0302020204030204" pitchFamily="34" charset="0"/>
                <a:ea typeface="Calibri Light" panose="020F0302020204030204" pitchFamily="34" charset="0"/>
                <a:cs typeface="Calibri Light" panose="020F0302020204030204" pitchFamily="34" charset="0"/>
              </a:rPr>
              <a:t>Please ensure your child is not late on this day! </a:t>
            </a:r>
            <a:endParaRPr lang="en-GB" sz="2400" dirty="0" smtClean="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b="1" dirty="0">
                <a:latin typeface="Calibri Light" panose="020F0302020204030204" pitchFamily="34" charset="0"/>
                <a:ea typeface="Calibri Light" panose="020F0302020204030204" pitchFamily="34" charset="0"/>
                <a:cs typeface="Calibri Light" panose="020F0302020204030204" pitchFamily="34" charset="0"/>
              </a:rPr>
              <a:t>Please ensure all bags and belongings are clearly labelled with your child’s name. </a:t>
            </a:r>
            <a:endParaRPr lang="en-GB" sz="2400" b="1" dirty="0" smtClean="0">
              <a:latin typeface="Calibri Light" panose="020F0302020204030204" pitchFamily="34" charset="0"/>
              <a:ea typeface="Calibri Light" panose="020F0302020204030204" pitchFamily="34" charset="0"/>
              <a:cs typeface="Calibri Light" panose="020F0302020204030204" pitchFamily="34" charset="0"/>
            </a:endParaRPr>
          </a:p>
          <a:p>
            <a:endParaRPr lang="en-GB" sz="2400" b="1"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smtClean="0">
                <a:latin typeface="Calibri Light" panose="020F0302020204030204" pitchFamily="34" charset="0"/>
                <a:ea typeface="Calibri Light" panose="020F0302020204030204" pitchFamily="34" charset="0"/>
                <a:cs typeface="Calibri Light" panose="020F0302020204030204" pitchFamily="34" charset="0"/>
              </a:rPr>
              <a:t>We </a:t>
            </a:r>
            <a:r>
              <a:rPr lang="en-GB" sz="2400" dirty="0">
                <a:latin typeface="Calibri Light" panose="020F0302020204030204" pitchFamily="34" charset="0"/>
                <a:ea typeface="Calibri Light" panose="020F0302020204030204" pitchFamily="34" charset="0"/>
                <a:cs typeface="Calibri Light" panose="020F0302020204030204" pitchFamily="34" charset="0"/>
              </a:rPr>
              <a:t>will then leave via coach at approximately 9:30 to arrive at around 12:00. </a:t>
            </a:r>
          </a:p>
          <a:p>
            <a:endParaRPr lang="en-GB" dirty="0"/>
          </a:p>
        </p:txBody>
      </p:sp>
    </p:spTree>
    <p:extLst>
      <p:ext uri="{BB962C8B-B14F-4D97-AF65-F5344CB8AC3E}">
        <p14:creationId xmlns:p14="http://schemas.microsoft.com/office/powerpoint/2010/main" val="10347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u="sng"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Wednesday</a:t>
            </a:r>
            <a:endParaRPr lang="en-GB" sz="6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Your child will need to bring a packed lunch in a rucksack with them and will eat this once we arrive at Ilam Hall. They should also have a </a:t>
            </a:r>
            <a:r>
              <a:rPr lang="en-GB" sz="2400" dirty="0" smtClean="0">
                <a:latin typeface="Calibri Light" panose="020F0302020204030204" pitchFamily="34" charset="0"/>
                <a:ea typeface="Calibri Light" panose="020F0302020204030204" pitchFamily="34" charset="0"/>
                <a:cs typeface="Calibri Light" panose="020F0302020204030204" pitchFamily="34" charset="0"/>
              </a:rPr>
              <a:t>water bottle and coat </a:t>
            </a:r>
            <a:r>
              <a:rPr lang="en-GB" sz="2400" dirty="0">
                <a:latin typeface="Calibri Light" panose="020F0302020204030204" pitchFamily="34" charset="0"/>
                <a:ea typeface="Calibri Light" panose="020F0302020204030204" pitchFamily="34" charset="0"/>
                <a:cs typeface="Calibri Light" panose="020F0302020204030204" pitchFamily="34" charset="0"/>
              </a:rPr>
              <a:t>with them. They will then meet the centre staff and begin their first afternoon activity. </a:t>
            </a:r>
            <a:endParaRPr lang="en-GB" sz="2400" dirty="0" smtClean="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en-GB" sz="2400" dirty="0" smtClean="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Activity 1 - 1:30-4:30pm</a:t>
            </a:r>
          </a:p>
          <a:p>
            <a:r>
              <a:rPr lang="en-GB" sz="2400" dirty="0" smtClean="0">
                <a:latin typeface="Calibri" panose="020F0502020204030204" pitchFamily="34" charset="0"/>
                <a:ea typeface="Calibri" panose="020F0502020204030204" pitchFamily="34" charset="0"/>
                <a:cs typeface="Calibri" panose="020F0502020204030204" pitchFamily="34" charset="0"/>
              </a:rPr>
              <a:t>Evening </a:t>
            </a:r>
            <a:r>
              <a:rPr lang="en-GB" sz="2400" dirty="0">
                <a:latin typeface="Calibri" panose="020F0502020204030204" pitchFamily="34" charset="0"/>
                <a:ea typeface="Calibri" panose="020F0502020204030204" pitchFamily="34" charset="0"/>
                <a:cs typeface="Calibri" panose="020F0502020204030204" pitchFamily="34" charset="0"/>
              </a:rPr>
              <a:t>meal at 5:30pm.</a:t>
            </a:r>
          </a:p>
          <a:p>
            <a:r>
              <a:rPr lang="en-GB" sz="2400" dirty="0">
                <a:latin typeface="Calibri" panose="020F0502020204030204" pitchFamily="34" charset="0"/>
                <a:ea typeface="Calibri" panose="020F0502020204030204" pitchFamily="34" charset="0"/>
                <a:cs typeface="Calibri" panose="020F0502020204030204" pitchFamily="34" charset="0"/>
              </a:rPr>
              <a:t>Evening activity: Egg Rockets </a:t>
            </a:r>
          </a:p>
          <a:p>
            <a:r>
              <a:rPr lang="en-GB" sz="2400" dirty="0">
                <a:latin typeface="Calibri" panose="020F0502020204030204" pitchFamily="34" charset="0"/>
                <a:ea typeface="Calibri" panose="020F0502020204030204" pitchFamily="34" charset="0"/>
                <a:cs typeface="Calibri" panose="020F0502020204030204" pitchFamily="34" charset="0"/>
              </a:rPr>
              <a:t>Bedtime at 9.00pm</a:t>
            </a:r>
          </a:p>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p>
        </p:txBody>
      </p:sp>
      <p:sp>
        <p:nvSpPr>
          <p:cNvPr id="5" name="AutoShape 4" descr="data:image/jpg;base64,/9j/4AAQSkZJRgABAQEAYABgAAD/2wBDAAUDBAQEAwUEBAQFBQUGBwwIBwcHBw8LCwkMEQ8SEhEPERETFhwXExQaFRERGCEYGh0dHx8fExciJCIeJBweHx7/2wBDAQUFBQcGBw4ICA4eFBEUHh4eHh4eHh4eHh4eHh4eHh4eHh4eHh4eHh4eHh4eHh4eHh4eHh4eHh4eHh4eHh4eHh7/wAARCAKS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r5DkVDc7gwOanEnzc0jpuPFcdySME7fel4HU08qFWo2wVIpgIWH49qYwZhSgbSM9akXmkAWcbNKAtdLFYSfZw2OcVkadtWZSQK7KGaJrdQMdOtNFGZprT2MhdM+4r0fwH4h88iMnBHBBrjYbfzkO0Zrc8H6dJBdhtpAJqo7iueuLOzxhlY1atJJGOGJqppsX7lc+lX4FAbii2oF+BsYyTVp5Rt+U1kyOVarEUm5a1RDJ3uCB1rL1Kdthqa4Y5xVO7G6I5NDsCOXv23uc1ntDHvBOKu6ouJDisuZiKLIdzasBGo4xV6O4EZ5NYVgxYA7jVuXO37xpgmXru8iZeuKpCSJj1FY19I4JAY1lTXU6H5XNToUdY8Ns/JIqld2tswxmsCK9uW/jNMu7m6VC240wO58LpFDKuGFenaTdRLEvzV85aPrV1HdBdx616boGrXEkS7iaiUUylJo9TN0rLw1cr45fdZPz2qkdVljUbs4rO1vU/tFq68nis/ZMtVDxHXZguqTDvmqiXA9as+MUVL9pQeSeaw0krGSszeLujYFxxVLUZcxmmJNxVa+lzGaSLMWSX98RWhBL+6FZLMDcVpRgeUK7IbHLPc6PSJxtUVduBuYms3Q4/u5NdAFj6GmzMoWdsWnU9Oa6GeIrYEe1Z8MkccoHFaFzKZrRhH6UXCx5D4zVlvSV9a54CVxyMV1/i+zuDc+YyErk1z0e3OGGK4qlRXdiepnNGympEwOtWrpVAyKzJJwj9RRBuYM1YtpFSMoA9RWYlytKLsnOM4puDILE1yUO3BqnKxPOM0y5n7npUSTjHJxWkYWQEqXUikLmpi8jDJaq8UfmNV9I1C4pSSQiFSSuNpzUse5VHFSxBM8kU+Zo1XjFQ30Apy3RVsVLDKWT5qo3nzElaLSbnnNW4qwIlufmkXORip429xUEsgao3dghNXTjdgxdSu9sW0Hk9KzIVz6U24kMkuaeh49a9KCK2RIO1PK8Gmr96pm4j7VowKM/Bq3Yae8uHI464qnL96ug0qTEaFgQcdK5arZRetbULEMDHFVr63OCR0rRjmUL/So5JEkBFea5Nso5yGCX7SRk4q9JaMV5NWxCFbcAetSPIu3aRTlUbEZ0Vqo4xWpZ2ihRxVTco6cVN9tEY+9UybYEl0Vjoqo8vn5oppBcsB1BFTpIMZxVAKxbvU4+UDJrQRZkbctUbhnVvlzVlHBHWgorjpzTGV4iSRmp1GOBSbQgIpEdc8UCL9jjbnOTmtSK6ZSq5+tYdurNIFXiu20Xw61xbq/Umq6DNHwvPHK6qzCvTvDtnAwVgBXkP2WXSr8E5C12WieKY4AFdgD9aSYHrChY4gB6UW75fGawtC1NtSRdjZFbq20kZ3c1SvcbJ5V3DNOt8jrSIxAwaGYgcVoiBt0ap3GfKNWGO41FcjCGspN3GjldUYK5zWTdMuMjpWlrfDGsC9lISrUg5S3p1yu/Fa8nzIPpXJ6W7G46cZrpZJMQDr0qlILGdfbQD7VjXDKWq5fSSMzYU4rLdJC33TUORVie3Zd4yR1q5exhrZiMdOtZsaurr8p61sYLWxBB6U07iOZsI2N9gf3q9Y8JWrNAmRXnmkW4bUvxr2DwzCqWy/SquIL+2Aj6VzmpxlY3x6V2l8oYYxWDqttmBz7U7hY8J8cMy3Jz61z8UorpfiTD5chb/arilcjvXPNanVTehrLJx1qreyjYeapSXW0ferOvL7jrWXKy+ZCmT99kdM1pW8hKqKxbMmV8nn3rZgXaqmuuGiOab1Oo0ptsa/SrEt3IGI7VQ0yT92Kllb5jTZFx63b+cM1v6bfKYQrde9csg3y4rXtI9iZapmvdY09SfWo4ZkPAbNc6vhdbyTMfyn2rZvtxhLJu49qd4c1iKG4Ec2Ac187JzjJtHQ0mjndS8B33lny3bOPSuavPA2rR7mC7jX0NaX1jcxAHGatrptlcocBcn2pwzGdPdEOnFnyVf6ff6fL5c0Tr+FXLLT9QmQFbd8Hvivf/ABF4Us5JtzQq2Pap9I8OWixYKKPwrrlmkXBOxPskz511DS9RiG5rd8VVt4WU4kUr7GvpTVPDNrJGQsan8K8+8S+EI13NGmD7VdHMoz91kSp2POE/djipBK7jHQCpNRs5bOYrICB61X85IxXYve1RixJJmUnk8UsRkkPfBqMOsp4HFW7fC9eBVPQBwgBHNI1mv3ulOlnVelRm9GMDkmpXMwG+VtbrkCqt/JtjwO9XWb5M/nWTevvcntXfQp2V2NIqr96rC9Krjr1qZGFbwLkTwfMRUkxAUjpio4O9RXEhLYpt2JQRpvlC++TXQ6daNJHk5AHpWRo0fm3YU9K7m0hEUOcZHpXFXqqLsMw7i1ljwQzYNVuUbk1v3sUroWSMlR6VhGGaaQoqkHPNcku5VzfgEP2ZQFXGK5vU7iOO7dFYYBrVg0u88rasjgVnXehSq245PPNL2lPuJzRli4lkYiNSfeiS2vH+YggV0ulaSoA3LWq2nxhOgrOWKUX7qI5mcVaNJDhZB+NFdFf6apUkAUUKtGWouYqRYByaWZdy/LSkqCcdKVG4xW63NCnyrbe9XIPu89arXGN3pUsD8U2xliRRt7VAsal6kZwV4pkZO+pEaWnW5Mq4Ga9i8AWhlt1VlPSvKdFdVlXd0r2/4fmMWiuB2qkUYPxB0uOOBnxgjnNeYeYzTABj19a9Y+JlwzxtGncYrx8xzR3Wwg9adgPX/hvrEMCpG7cj1r12yuoruEFcV8zaHLJBcRkvjkV7l4K1OOSBFLdq1i9CbHS3ShORVNrgYxV66+dMisiRCHpthYtRZYgimXx/dmrFgqsuO9JqMY8s0TWgrnE6vksRXOX5VQcmuk1jiU1ymuthGNYliWEiecMEV0kIEkdcZo5LOD7111k+AATVdAEmt0BOagaGLHarV0uRms+bPPNPlQXAxxZ7VLKUEJxWc24txVpIyYsmnawiLSf+P4HHevTNGu1jt1XPavNrArHcHNdfpU+9VFMR1qTeaeuajvIt0DcdqZZrhRVxtpgb6Vdhcx4T8ULUeaeO9eezWp2529K9d+JlurSZI71wps1dTgVzz+I6IPQ8+1MNG2ORWeY5JPU12+raQrH5lNZn2SOJSNoFUmBj6bE0bYYGt6GMmMVUSNWkGK3LO33RACrTM2WdOhY7QoPSrM1nJuJ2tWjoNmTIvFdJNYBYstjpScmKxw9vA6TAkHH0rXRQwVcdakumijk28ZpfmMW5QK0prnaiJ6anQQafbtZDhSMVwup6cq6w3lDjPatePWJlItwT6ULH/pHmPyTRneWPBUVUvuZwxUar5UOsYruKMNzgVu6Xq80ZCspptpNb+RhiM4qSKO3dh8wFfGSmpbnTEk1bV8x5biqWj31xPNheVo1aCHYcMDSeH3ggkG4gU/d5NC1udJtl8rc/pWBqirJlStbl9qdv9n2oe1c7LdpLKeRisad3qKZwvivSFmRztry3VYJLa4aI9M8GvfNTijmiI46V514k0JZZWbB617uAxHRnPI4OzZl4PSrbTAEZqa4s3hlEeM+mBVu00WSYhmyK9OU1e7MzLlLSJRYQMZNzDIrqYNAVR8wJ9qS8sYrWLO3bitKDU3YDBvpFjTaOpFY7tyau6jJvlJ7dqo9ua9G2hSIs81IDTGHNTWltNcyiOFC7H0rC9mXa5ZtgGU1E8LNPgZOeld/4b8B3M+nG4nVtzDp6VX0HwvI3iiW3kjJWEZ5Hem6sZbDcJR1Zm+HtMaMiSQEE11O1VQL2q3r1iunIvABzWQ1zxyRXkYhyc9TNs9W8FeF7bVtLjYKCSOTXK+MfCEuiayzGP90x64rR+EvjWLSb1bG6kxG7fKSa9E8c3unatpzL8rNt+VhXRLlnR8ydTyW2hiCfdqrqVvHtyFFW3bymZPQ1TvJNyGvAu+YDKRljfApXm7VTkZvtOxe9bWn6eJFDNya3krasChHC0zcjiiuh+xrCmcCio9oI82U8DOaJJgtCfN35qOWPmvZNRjSeY1SonAINSW9vnpzVpbOTBZVOKBlTDLUkZxzSyhk4IwabH8zBQaVwNLT7hVlGa9S8Ia/HBZbPMAAHrXk4tTs3Diren3UtuduSRVxYHoniDVEvJPvZrm5oQZfM2596qWt20jjcDitF5FaM4OKdwMzU7p4sLCvzV03w/wBa1FLhY5CcZrCjtBPMCea63wtBBHdqCB2qoq4j2TRrqS4tE3ZPHepJ4X54qx4YjhNkmMZxWxPDFtPStnDQjmMGzV1Iq1doXjNOcKjHFRSTfuzWdyji/EEW2QmuN15S0R212niaQ5JHSuTu8OpzUJFXMjQ8qcMO9dLFLiRQKzNNtVZ/lrZjs2DjimxlpR5kf4VVmt+taMUe1MUm0scYqkJnPzR7XqwGxEfpWjLYs5ztqSPTdyEYq1Em6OYjkP2zbnvXb6FCViVqwm0gJdhgvfmuptV8ixH0osDZrRXSqoGanNyPLbntXHf2oFuCrNV3+1ofK+8M4pcwuU5n4gMJCee9ctYxBvvcV0XiGSK6Y/NWVDbovRjWbV3c2i7Iy9YgURHb1rjtSjcZr0G7tPNU/vK5rVNJlc4RgaaQ7mBpVk8j7q6Wyt/L2g1Y0PS5IkG9QatXFvKso2xnFTIRtaNGigNgVp6hIjQkD0rHsjIkPKmkluX6MppRbEzEubV5b3vjNdDBp4WyLYPSqcZzOG2/pXR2i+dbGP1HStVO2pOp5nqdwtrqJBOOattqSNEp3DNbXiXwi104kVDu9ap6f4LnYbWVjijMcfPF0VTktjGFFQk2iimoMoPzUia2Y3wW5reHguTb9xqqy+A5WbdtcV86sIupvdmc+tGVSN1QjUGU7t3StZfA1wp6Oaf/AMITcHPDU/qyQ+ZmQ+tblwzcVUm1gIcq1b7+BLgn+L8qgk+H8zd3pxoRQrsx7bWjN8u6i7mWRPmrZt/AU8PTcanbwfNgKd1XGMYMh3POri3SS83Ed63LOOFIxnFdGfBUm7dg1IvhGYDG04raVZPqTqc5JJGo4xXP+Iz5kDAN+VehP4QmI6NXNeJtBezjLMDitcPUXNoykjyq4jdW+b9agP5muqu9PV1JAFYd3aNEx44r3KdW+jG0UVXJIrp/APkpqYSbGSetc+ifMK0LGOWOZJ7cEFT2p1Yc0SqcuWSPqrwlbW02jlUUEhaxLPRY4dfuJ9n3++Kz/hH4g85EhmbBIwQa9ei8OR3cLXEWMkZrzad4ysehVSnFNHzx8WWEF3Ei8DNcL5wIr1z4t+Dry5vFdCcIa8/PgvUAOCfyrKtKPNqzzZrU5oSMZ1bJGD1Fdrp2uXf2RYnmLADHJrNTwZqCvu5/KrsPhvUkXGP0rmqzv8LJsLNd7iTnJqIT7gRmrQ8OaiR0/SkPhrUhyM/lXJyIVmZwjQy7+9bFrepCoFQf8I/qQ7fpTT4f1T0J/CqlDm6hyl641BGQ/MKKzX8O6qwxz+VFJUl3DlZxMZK06NWlcAcnNOijaUgCtnStOfzA20mvYRaCx0+TaG6+tdZpWmRzQ42jpVrTtPXykyvWuk0XTtrbdvHaq5UM878RaDJHllQ/gK5eKCSKfaVOc+lfQl7oa3UGCmeK5qXwWrXJby+/pWb0Y7HntvBLIgXyzzW7ovhea5YM0ZxmvRNI8HouN0Y/Kuw0nQYbZV+QCqVgseax+DDHDu8s1j6ho7W5PBFe+y6fG1uVVe1cd4g0LexIWqVhWPJYT5LhSK3dDUvch06g1DrGjywznCnGa2fCunybwSpzWkBM9L8NXLR26DdziuiFx5gxXOaXatHCo71rxhkAra5nYsSpxmqM6Haae96u7aTUpljaI8jpWDVzQ4fxNxmuRuNxBrufEKRuWPFcpe+Uo28VMQGaApLge9dWkJwOK57w4Fa4Ppmu4hjTyh0q7AZiWrOelWo9O24zWnAka88U95I844q4xE2UjZqIjxUNtDukwBxWlNIiwnnrVazmjWbdWiIKGp24jlDYpkrlrQqPSp9buo3kAGKhjZPs5JI6UpArnI3+nzPMzqxFY959shJUStXU6pqEVvu6Vyl5qKSTHjjNc03Y2iZ8kl9uzndUbX11EPmjBrWSSJlHSo7y3jK5NQpts0srGHPr0iqQ0J/Co4dZWRhvjZfwqV4YWlKnFWrXSFk5DLWvNZDhTlN+6h8OrRIBwasQ6vbyMNzAc96sW/h8zYXK1o2/gBrhdwkx9BWaqps0lhqkd0JZ39rIAA6mrZiWRdyxZH0rpvCPw0hWRWlbefevUNO8CWKwqpVM4rojG5jKMl0PBFEcb/vI9v1Fa+n3VohX7tdb8TfByWttI0WBgcYrxKK11pLkqsjFQ3GaTXQmz6nsEL2cyAkqa0bGKxQcFa8mS61azj+b5qjbxVqELbXRhUtLsB7WkNq3TZT/ALLa46JXjUHji5UDcslWj8Qdo+Z2H1o5IgetC0tSfurUq6fbEfdWvJbb4gru5kNa9r8QISBmUfnS9nHsM9EOm22PurTTpcH90flXGQ+OYGI/eL+dalr4ut3H3x+dL2MH0EbraVDj7g/KopNHhP8AyzWq0XiW1fHzj86tx63bsM7hUvDw7BcgbRY/+eY/Kmf2LGD/AKsVow6tbscbxU639uxADil9Vp9gMk6NHj/Vj8q4v4geFvtFhJtjxx1Ar1NJI3Gd4qvqltHcWjqSDkUQw0Iu4Hxtf2slneyW0oOVNUbqzWUdK9I+LOgmz1E3ka8Zw2K4iJd5FbPRgc3JpLF+FrpdB0nbB8y5+tXbe2ViMiuj0y1XZtx2rTndrEswNKmn0/VV+y5BzzX0B8PvFU7WqRTbs47149aaeF1jcRxivYPB2lp9niYDHHpWM6bbujpo1VFWZvaysOoNvaMHPtWK2i25/wCWQ/KupFkAMCnfZAK4quBc3e5E3GTucquhQf8APMUv9g22f9XXU/ZwOKa0BFY/2e+5NkcsdEtVP+r/AEoXRrYj/Vj8q6N4D6UiwGpeXy7hZHOf2Ja5/wBWKc2h2gX/AFYroPIOelOeAlcYrN5fU7hY5c6RZg42Cit9rNifu0VP9n1e4rHyfaaTNCw3Ia6XSbcoRlOK6y30qK5b5VB/CtWHw4FAO0V7MI3VzJPQxbQKu3jArrvD4hfCtjNUToeBzxViygNpcoMmtOUdzsobJWiBUZFSLpi5B2D8qu6C0bWw3EdO9a8aQkcYNZuCHcx4LVIz0qVwq4FWbpQpIFULlsLnNYSVjaBqWSq6Y61V1a1Vh90UaVcLjk0zVbxF704jkcfrekxyOTtFP0LT0hI+UVavLxGY1El9HGvBrpi7IwaN9XSMdqlkmVoPwrmX1MZ+9TTqo2Y3UOYuUlvmdZjtPFMa8kSLbuNULrUUJyTVM3yt3qGx2ItZu5NhyTXJXV4zzbd1bGu3S+UcGuPM2bgk+tERnZeGpsP1712BvNsa4avN9Eutkg5rrYrnzI15rSLIZ1OnSPMtOuI3WTOapaVcLHGMmi41GPzcMatEss3LPsquu5ULDrVlJo5IQwxVWUgg4YVQjE1Sd/OH1qaGZvJx7VW1CHdIGzU0cbLF+FSxnPa3ls5rmZ/lkPNdDrJO4iuWvi4cnmuee5qjotBt45mG85rU1u3jitjt9K5DR9Smt3x1Fat7qT3EW056UJpIerOXvJmjuSR61o2Os+SoHllj9ar3Vt5hLe9V5UEKA8Vx4yo+W8T6vhSNKeJ5KiujqLDxAyOH8o4+tdPYeNDGoVbVj+NebW0x/OtaykJYAV5cK1RdT9VnleCmtYHtnw/1rWPEN8bexhSFE5klc8IP6165pfh3dEPtWvTF/WOMKB+ea8q+Evhy8bw9JceYY1vASuOuAOD+ddV4MvLuOzmhup3kaNyuWr16DkopyPynPa8I4udPD2UY6bHXX3gHTdRXZcazfzr6Fk/wrHl+Dmjl2aG6kGegZQasNf3EcYeKRic44NWI9Y1SMnbMTt6g1v7Xl2R4NR1KvxM5LVfgvdNu+y3EEg7Z4rjNV+B/iWQ4igtyPXzQK9gfxRqa5GCePSiTXrma3VpoZF9HR+QaaxKe5l9XaPCrv4T6lpQC3kEbOe0bhsfXFch4k8GSwSbfs5H4V9QaR43t5b99JvIQ1yq5jJHMg/xqe613Tb6cQ3WgxMqtgvJGDzVqrFmbpSufHo8OiJTvQioxoMch7j6GvqrxL8PPC+vRSyxCXTbl0OwwsPL3Y4yD2z6V8067a6n4f1KazvoWjkibaymj0YmrbmDe6NLAR5cr/nUmn2WoN92Z6kutWMnUc1f0S+U/w0NysJWuLDb6pC3ErVfe81O3t8liaszanbxgbwMVUm1SzmBQMKhTkU0ipF4m1GOYgq2BWjZeLpvNUSFgay5JLbaSpFYWozBZwIyDzWyZmepw+M0jjG5+g9aa/j+EcF/1rzq2SSeMZ7injS97c0nOw0jR8da3b6laOAwbIrzS2b59vvXa6npSran6VxTr5N2y9gaSlcdrGxaA5FdPo4ziuWs3yBXUaCd2K0IZbZQl2jdORXrXhK7hjs4wWHArx3VpvLPBwwPFR2/im6tF8vnA7g0N2Gj6EGp2+cbh+dTLdwsPvCvnlfGV3vBy2K0rbxzcKBuZqXOho908+I9xTi0ZH3q8js/GTOgZpCPxrU07xYZphGHyc+tHMgPSBGH6UotyKoaPfebGHOK1kuEPHFUtQuVmhxTRHWiDGw7Uw+XntTsFymIz6UVcAQiiiwXPnnRtWhtXCyHHNdZba9aMvDA/jXjWtzSozFGxWLF4ivIDtMjEdq5oz0MZaI951DXYBH8rCuffWnknBUjAPHNeXQeIbqScbmfb71vWWoLJh+c0OTM+Znq9h4kaCH73OK2NI8Ubzhn/AFryO31At64q/b6gySrtyKzle9w53c9pk1RJUBzzVG6utynmuM07VJWVVIJ961hdsY8n0quW51QmbdpeCIHLVR1PUPMO1X/WsK6vpP4M1mzXUwbcauMCnK5vXB+TdurGnvmViu6mPqUjQ7cGsqWR2cnFXYlGn9sYr979aiN4+fvVRXzCOhp3lyHoKFEZYkuWYdTUX2oqKiaGbHSo2t5mHQ0cqFcqapdFlINYBf8AeGtu+sZ3zxWadJut2aAuWdLZvOHNdfZybUUlq5bTrC4jYbq2XaaOLArOUlEltG1Lqiwxfe7Vh3Oufvs7qzrr7RKD1rMlsbgnPNYPEGTkjuLTxAqw/wCspp8Rxhjl64cQXSDGWxUMkNye5o+tMjmR3Da/Gz53DH1q4utwtDgMK8ylguwc7mp8cl3GOdxpLEsFM6rV7+NmJ3DFc3d30ZYjIqlcTXLA5DGsuSO4aTO04o9tc1VRG5HeJuHNWHvlVchq55Irgc7TSSrc424NS6g/aI15NRGT83FV7m68yPis9LWZuoNTvAyp82RXPWd4nvcPV+XFou2cuQBnH1rp/Dlu97dxxJk7mAGK5CxbBzmvVPgZBBeeM7C3nBMZfJx7CuWnC8kj9UxWNlRw0qnZHv8Ao+fDvh+KNWDeTAAFPrj/ABql4aMl3ZS30uFaaVmIFXvEOnG1n8kXBkQqXZD1AHSo7NFtdPiiUADFetsj8gnNzk5PqXIpQE8vtuFXYJjPLkYxnnFZkZVge3HFSaVJ5bSI3PNIk1m0/wAwFlx64o0+PAkt5FGKsWzMCPmJFOvFjA81Ww2OarlRPMzzP4gWxttdsrjT5Nl2JPlIruZ7a5uNAgMTKLphvdvU1xF2H1Px2kW8bLdN/PrXeebLb6YkJA3IPve1KPUuT0Q/SY71tPjiucebySR6V5d+0HZ2MkNlKYx9rwwdgOWXtmvZdPGYGkx/Bwa8y+Nulw3OhyanJeRwm2iYqvJZj2HpjtVw0ZhPVM+ZdSEcTEKaSw1GOMYyKytTmuJrp1VT1qn9nuV5CtVutFHNzI29V1XzDtRuKzbe+kWU/MSDVZLO6Y/carMVjMpz5ZpqrALk8t08hUAsBSmRQM5yajkt5gv+rb8qiFrdf3WpupHuO5u6de7VAJxWpHqCD+KuRjW4Tja35U9pLkEfK1YuaYKaOovLzzoioauO1ODbcF/U1eimuB1RjVO9kLP8wx7GtabT2HzXJtOweDXSaKwjfGa5uwhJOV4rftD5cZb2rZEs1bex/tC4eT7yrxWH4otUsJ1UDG6uu8GnNrJJ6sa5bx2JZ9V2qpIUdqwryshPQyLeSNnGSAK1LeOGQdQaworabd91q0LeK4TGFauRVGios0XzEuAufpV7w7MVu1kY45rNC3BTJjbp6U6zaZZR8jD8Kr2krikz2DSNWjWJV3VtQ6krYIb9a8u0ya4bGA1dRp5nKjOa9GlrHUXMdxFqPy/eoa7Zj1rDs/M4zWjHuxyK15RcxoxXTY6miqqZ9KKOVBzM8L1Hw9FI5+XrVaLwjascmEflXUSFyafEzAYzXgrGPsZ85zJ8K2y/8sV/KpYfD0cfAjAH0royT60hy3eq+uPsLmMmHR0Xooq1b6bGGG4DirYzTljbHWp+tsLksEcceOQKnkuFCYBrNf73WnJz1pfW5D5mWkIZucU24jRhimgAdOtDtyKPrUw52RfZ1x92mi3UdqtIw24ppxmj6zPuCkyHyUA4pyogHNTDbtqGRhnA6VH1qY+YP3dG2PPamgirCeXtB4o+s1H1J5mV2jjY/doEMX92pNy54pTwc1Pt59w5mNEUQ520fYzcHaiE0krEJmm2mqmzYtIp2jvivUy7B/Xb807HPWrOHQsLoMx/5ZYp/wDwj0p/hUVUl+IVgjGMA5FRHx7A5+SMn8a+jpcJc6+I4J5lGO5f/wCEZZh/CKafCozksPyqkfGkjD5Il/76qCTxbdtnaqj8a7qfBa6yMJZvA1f+EThP3m/SnDwhZhSWasJvEupN910H4VXl1vW3HyTp+ArrhwZTW7M/7XT2Rd1Tw/ZQHjFZ/wDY1qx4IqtMmv6gw/ebjVuz8OeImwzTRqPzrOtwthILWVjWnmFSW0Rp0OE9MUn/AAj8ZPQGugsfDmqYHm3KfgK14PDsgH72cn6V5lXhqh9modMcbPscSdDVR9wVka5ppihYhDXq0WiWqt+8kc496dcaNpLD5wD9TXm1eHrbTPUy7Mvq9ZVGjwa0hlB5jb8q9v8A2d9MzrwvH4KDapx3PepV0jRFG1Y4B9cV1/hG1h0WP7TEFjjCNIzfh1ry62WywslKTPusXxLDG4R0qas2aEdzqU39r39w7TM96beDvtjXr+tbenTR3FuI5iVcdDUvg6zjuPCFvcZ3iRWlB9SSTmq6xrHKcVM9z5tFi6DQW7SKRuHK+9M027SclsBX7imXchaIR9wMmsaOQ2t5uGQM8is27Mdj0Gxm3Rgbc8VV1qcRRON3al0dlkhWSNsgj8qxPErSRrL5hz6GtW9CEtTk/B8xuvHN93IVRz9a9MvFD2rr04ry74RK11461bJ5VRXqd6CbeRehA61K2KnuX9I/5BiljnC4rzH42XEb6B9iC/PM4z9BmvRNDDXGmbY3G9c7hnnFeZfGqGSBIWcYUthT64qasmoXRhP4WeIrose8sVGTUp0iE9VFaDSjPWhZM968tykzhKsWkwY+6KnGkwf3RUok96cJiaLSGRpo8B/hFPXRIDxtBqWObnrU8VzhqbcxpFL/AIRyInOwUh8OQ94x+Vb1vcBgKnXLGpTqFclzl59AgjiLBR09K4LxNBFFdbUAz3r1nXiYLNmPpXkWqyC51Fz716WBUr3YKNhNMYgha0byTbDtHHFV7GFUG41qaVpr6lKxC8A4r0yjrfAVozaXGCOSM1oz+HI7q7eR1HJ71p6BZG0gWMLjC1bjSdn4U9a5qlNyY7XMQeFLVOdgP4VJH4bhYjbCPyrqrSynkIyCK3LLSlUgtVRopBY4iHwgk2PlH5VsWXgKErloV/Ku0ghhiwNoq9HcKowMVpCmluJo5Sy8EQxkfuwPwrXh8LQoANgroIblcdRQ14oPWuhOxNjKi8PQqfuip10KL+6KuNdA9KlWZiMii47FH+w4sdBRWikjGijmCx80JIGNS7lxxUXkMelRlZF4GTXypylkru4p3l4WmwhsdKeN3TFMobEBuqVh8vAoSMk1I3yDk0rgZ7qS+OlTLFgVY2qxzSuuBigCs61AXwcVZC7mxTZYlouK5GklSAjFJFECameMAcUkwIDntTQuaeyECnIMD0p3QELAChSV78VKdrNQ0WenSnzICInHOaUPmnC35p/kYobAZiq+pxBrRsDnFXRHxSXEe6Bh14q6MmpqzBo8N8RLNFrUgDYBNPgedUDBs/jWn4zttmrbsdapwj93iv1vK6blSi2zwcXJc2wi3l0n8TfnUo1O6UfeNOW3lcZSJmHqBTHhdfvoyj3Femou9lI47LsSx61dJyefwqxD4qZJAHUGqXlKydqzpbRfNbioqOtD4WVTjSk9UekaB4wtgwzGSa6ceNFCDy7fP1NeQaJbgXK4zXZwQr5Y+lUqEqqvMTqqm7ROkk8aXfOyFFqnP4v1V/ulV/CsoxAUGMY6c1SwUOovrMizN4j1iTP+kMPoKoT6pq0hO67l/wC+qlMftSFPUVawlNdCXXm+pd8IwXmqa9aW0kkjq0oLjJPyjk/pXs2sXjQ6XexLhES2fj8DXl/geOS3vXvYWKOg2qR6n/62a7LUJ7i/0e/gyqTTR+UrN03NxX57xFOLxvs49LH2WU3+qps9Y+EJaX4aaYH5IhAps67Llw3AFaHw6s5NM8M2lhMu3ZCuD26c1B4pKQyBY2V3fqAc14tTY9GL1M0qTHJJjOenNZV4h64rcuDujV41wCBkDtWRqClVPFYtGiZ0Hg6U+UYiehqHxjtW2kZuAAaqeDZ/9MMeefSoviPPtsZvmIO08Vafuk21OX+AcyzeOdYfPBIXmvdryxjeNwVGGHOK+dP2fJtnifUnPRnGa+iE1e0RNs8gA9c1dJxtqRXT5tDn7a1fT75WBIXp17Vzvxq0qe88PLMFBWGUHHsw/wD1V6GH06+z9nlSRgM7e9R+K7aK+8MXMbR5YwnHHccj+VW4Jp2MpS5lZnya+lygnjvTV06TP3TXokmk7nIC459KcmhqPvVyew8jL2cTzz+znx0NSw6VMx4Feirott1YCpBa2UA4wapYZh7OJ57/AGLMBmrEGjyHqMV1t1LbqSFUVSlm4+RaqNCzDlSMqHSzGQWbitO3hijAyAfwpI0uJukZGau2ukzM2XyBW/sEugji/iFexw2Migjp0rx23bdMWPcmvUPi5ElvaPg815dacLk1tGKitANVZAFCDqa9T+H+lRJpyO65ZjmvKNAt5tR1eOOJSyqea900W2ey06JG+XiqEdNomli5LN27VsR6NHE/+r5FR+EH2w/Ng8+tdTGqycnFUkK5graBWHyAVbW3+Tgc1r/ZYyDxzTBbqG607DuYskDZ6GkWJgOAa6E26FahMEdFguYilwcAUpjc881tpZxn0pJbUAcKKLDuYoVgetWUk2rVo265xjFMNqcdDSAfbyZoqNY2Q4opgfPiJIinctNVcvkiuu8T6PJp/MkeB3OK5J5UDYr5qtSdKVjlsTxbC+MVNJEMDHWqsMibxyKtNKM1mmNIhJKmo3O9uafLJk8VD82/NFgLCRALntUbN82Kf520YpGdQu6qsDImITr1qPzA9JMWftTFjZRms2rMRKHwcCnHcRmo1HOalRxjbSSATdj3qKR88DrVh48AnNQ+UxO6rsOw2OE9e1WEUbetORTtxULnYeaLIOUeDhqk61UeTFQtdkd6NAsW7iTbULTfumGe1V3mLDOaarblOTVU171wZwPjdc3avjvWLbYYrnpkZrf8bqCysOcGudgPFfsOUO+Gj6HzuLVqjPoP4ZeGdPvdPjLrFyueag+KfhGxs9PkkjjjGFJG2uA8K+PptHgWNkc7RjirPin4htq1o0So+WGOay+q4hVr9Dq9tRcLXODjHzFfQ1DcR4YmpoDliT3NFzX0HInDU8ZO0iTRl/fA110X+rFcpo/+uFdVG37sVcFaNjKb94fQKbml3cUxoccU3bkj3pC1bvgrRZNc1ZYVH7tAZJG7Kg5Nc2JrxoU3UlsjooUnVmoxNjw1ZmGyhfoWbcR7dq0dRZ2udMtYx81zdjGPRa2X0xEuo/s4wHGNh7D2qr4VksL34nxWUi+ZHYqQp9G6tX5HWrSxGIlVfW7PvqVNUqaguh6NDqV4yR2jSHywMehqTT7aKGUyuS5Y9WNF9FAt55kAynVfaprWBrq3lEYPmoMjniudXe5uarLDc25CrtwOo9a53U4yuUbFaWhaj9muDFNhkbhgat+KbKF7XzrZhlugqrXRK0ZhaJam2v47hW4HX6VyPxU12OYSRQtjtmuyadrLRJrib5WVMD61414rLNbyXVw3y84Hqalu2hpHe5ofA2WRL/VZYxyCCD716IZr68n2KXZq5/4a6O2neHldo9ktx87cc1qS6pNaTGJRtBPJHWoY5as6fSxcWMsc8k4V16qvNbOqeLBb2clrJHnzYyVYH7vr/WuM0LUpLi4aJxlT0Jqr8SreaGGBY5drSrnaOoWtYSfQxnFdRjazbeYcbTzVHUtewuI8fhXOWGn3TEsxZhW9Z6Or43D8660zmZnPqt9Kn7smmWq6hPJ8zHBrqrbR41H3B+AqzFYKjcLVokw4NJkZQXYk1o2mlouAa1jAVXhakjjPpTsIihsI0/hBq1PEq2rYGDinpxjIrN8Q6lHZ2j5ftVIR4t8VrO6vb0RxcpnkVwkmi3CkRBfmPpXo2vapb3N6WJBGabplvFJdpNtB+tPkl1KvC2+pp/BzwRIuJ5Y8sxyeK7P4iWcml2W6NcBBXR+CL20gs0GFUgVzfxY8Q2rW0kJYEtxT0SM1ucJofj6a3G0xSEA9QK9a8C63JqlusjBuR3FcT8PNC02+t1mljUgj0r1TQ9Ns7A4gC49BQloDNEl1PFPUZ5NJLIuelCyjFMBxI9aidRng1IQpBxUQHzdaAFTdnipnUletLGqY96SRjjaKAK5Vg3OKni24wcVC6t75oVXB70Ah8saE0Uvksw6migZznxLFjeaX5ke3JHNeGXUKiQqOOcV6FeXU9zYFZGJAHFcTcQh7l/rXiY5+0kmc7Vil5KqM55qZFytE0JXoaRW2nHSvPtqPSxXlV1fuRSBiDzWmkO+PdUK2LSyU7AVQSRuanHae9X57HbFjiqiWjAGhpoLCwbX4qK9VlPy5oRjDIafPLuFTqPQrKG2URNtbmmvPtO3FNCtIc8ikkybl2SZGT0p1rMuMd6omGTpkmpEXy+e9WkFy+M54xis+8bD9akMzgHA696rSK0j7jTcB3IJWOPeqrsavzqoT3rNl3UKmPmJUb5aryzMgNSJnb3qvIMk1tGFg5jlPEzNJk9awoTg13F3pguM5HFZ03h/+6MV97k2dUadONOeh5WKwjm3JHOg0uCeRWrJo8iZqN7GRB92vplmmHbspHnfVai1aKcB596Lls5qVbabccIetMmt5t2Nhr0FiKXJuc/spc2xNo/8ArRmujEgCj6Vgadazo4Ow4q/ceapAAP1oWLoxXvSMalCq5e7EuvcAUxbrPFRW1tJKeeauRadJngGvNxOfYSlondnRRy2vPVjI5S8gUZJNe9fCjQV0/wAHXWoSgi4uwFUeif8A168r8EeHJNS1yCFkPl7tznHRR1r6DnVLe0htIVCIACFH0r5TN87+t0/Zw26n0mWZd7GXPLc47xxdWfhrw3daxcMd8CYiGfvOegrzv9muG7vfHwvLp3Zp1kd8nuayPj34nbXPFtt4UspN9vZNvuCvRpD2/Cu6+C9nLperWt1CqhwhGG6Hivmtme9FaHr09syXTW+wg8kHHaoD51uJEjbG4YJrpNPu7TV18xRsnj+WSM9RWdq1msZJOcGpceqC5zAk8uYE881sXd1nTCq5bjI9qydQjWFwaksLtSpt2YEsO9SnYbRQ16/S8sobZT1AMn4V5vrdk2reJtP0q1bdEZQ0g9hXaa3DNGkgiwCMisb4ZWyyeK7m+uiP3SbVJ9TTGnY9Mt7EiGOKNegAHtXL+Iovs077xyDgGu5ikTCiP5iehFZXifR1vLOW4kk8soM9OSamSuhJ6nNeFVL38eTkbhXQeKrcX+qFjjCKFArmPAQf/hJ5Yp2OEUt+QrrZB+/duu5icmtsNHmWpliJWsYyaesXbFXraBcdqtsgYdKVYDt4rsSRytgjRouBinRlWNQfZ2VznOKngj59KqwiRwp71BIcdBV5Icg5FQyRqH5oAzpGkznkVxPj62vLy2dYWZWI4Ir0OfyyuOtUJLVZG+YAj6VUQZ816hoPiC3c7X389xXQeHU1QRLHNH84717VdaNbS/8ALFagi0G3U5EIz9K05iDD8G299j/SGwD0GaxfifpSs6MGIwwPWu8a0kgG2GM57GsXVfDd9qjfvSdvvSAX4d2qppwaFucciunhupYZ/mLA5qDw3osun26x4wAMVryW4x8wBqRk0WpI2A/51eVkkj3RkH8axVswxyh/CpI1mjbG1gKANICQfxcVGzPu4NZ97eXEUfGenpWVa6pdCc7skdqAOpRpBndQLja2Dmst9SkaMdAcVRmublssCfwpAdbDcBgOlLJMgPWuLS+u0OAGp0esT/xA/jScrDSO4guEK+tFcd/bTqvNFY+3XYvlOMhk3WbJ321x+pSeRO3OK7LS7uCNHWQgH3rivE5Euokx/dJrysR8KOaRXS6J+90NMuJM/MvFOWAFBxVy301ZgOeK4bSbIILK6kbC4NaMczRcnqactjHbJknkVSnuFaTZxVWktyia8u8jgfrTI7jMdQTqGThqqEyLxRcLsLou0uQOKnhQyAbulRo68Z61ftwrKNp61SaYkVpreNcdKYWVVAXFW7iE7c5qkFCyU7oRYhUMPmqC4A34p7SbCADVS5m+bimBYaaONOnOKrLcqzdKWOPzE5zSfZwrfLSs2Ow47WNMe2Rh2qVImpwhbNawQ+VlF4FXgVWe3+fiun0zT4ZbgeaevY11S+FdNkiD42nGeDW0ItlKm2eZGF8fKpppjkPDLXoTaVa27lF2496rXmmW+MqoH0q1Gxaos4GW03clRRHpiS9q6l9O3nhc1asdGlY4EZrSHMndMfskcaujru+7Vu10CKVxlAT9K7218PFvvrtqV9HjtTv3dK6va1rfExKlDscNL4eEZBVP0p8Xhk3BH7v9K69ryyhbZJtz796JNVgiUGNQfpRGVSXxSK9nFbIw7HwkqMN4ArWj0KzhxlVJ96mhvbi5OY4yBV61066uJVZ1JGc47Gr5YoaidH4I0e2tYJJ1iKtIF+fpx1qn8SNfTw/4av8AWNw3RoY4AT1ft/j+Fba6hbXn+iw4huImHm2+OhxnP0xXhn7UGvn7F/ZULfuoMggd3PX/AArme51wjZHnPwqs7jXPEVxql0TI8kjSOx7819I+CrHOoW9upCF8hSfXFeR/Aaxjt9FkklCiUqpAJ5A7k+1eq+GPEWhtr1jFDqlu0pmAAVuMg8jNQ03I2ukjqY5LzR/Etu07FQW2kjoRXoGpQLcW+5cNkZrz/wAfalFcXaNZukiRPhmXn5h2ruvD032vTbe5Em5XQcZ9qcFq0RLZM5C/01mckybl/lWDfm1s5gHuERs8ZbGa7jxXYzx2013YwNcShSREpxuNeOJ4LudS1e+1rxaYII2j/dQ+eR5RHel7K+4nOwz4ha9qdtL5Fja+Y7RBjIxwoFa/wcWF/DY1DVF/f3MjE49AcCuS1eG11TwVHLqE+WjBWM+ZgsFJANem+HdKW28IaXCq4ZIFyfqKc1yxsOLuztbW4sfsg24AUdhVHVLr7RbeWgwMc+9ZdrHLCCHPyEdfSryLvQqvYZzWdxvcw9O0dE1hNQDspwQQP4q3JUVjmo7TcsJVuu449qkTPmc9K7MPG0DlrSvIkijGKeuFb0oZQBkGmiNmatzG424cCmwSDpj8an+y7hlqbHaZbA4piuWIpUxyRmoJFWR85FTf2e5HBNSxae6ck0wuUxbc881L9lzjHFWfIfPFStE6r0oAzWt8HmpoLfP8OaWbf/dot7ry2wwNNMRDPayBuFNCiSP/AJZmrpvVZunFTCWFl+7TTAy7i8aJOY8VTW7aToprYn+zucYFOht7UAcCp1Y7oxBLIr9G/KtGxuQCN4z9a047S2YdATVe8sVVSV4+lFmF0JcpDMv+rHTmqwsLfH+qAqJXkjbGaebtsEZxTAZJawIfuZpBHEBjYKb5zSPjk1IVPHWkNFeURgfcFVntYm58sVpNbblzzmpYbM49aVguYUlpCf4KK6CSyi4yDRT5QueIxys0nTArK1Jc3IzXQ3Fi0BAJwaxdaVIMMW7814tenZGSM6aVlXC1LbX0sadelU7mcNFlVyaqW73EpK4rjSaQnE1ZNQkkJG7OaoXBbeWzg0iRuvzMas20ImPpilZsSWoQiZlzkkVKFdlxjmr0dt5aYzwKkVVRTyBVcq6luDZnfZZACzUeY0S8GtAzJIhGRjpxVGVlXIxxQoCUGMF+zEqxxVO5uf3nynmrKwGRvkXr7VPHoU8h8xlOPaj2Ug5GV4fmi3HGaombM+0qetbselTr8qqcfSg6XtPzR8/StFSkHs2ZaTbakE2DkitSDQpZiG8tsfSt7SvDKuPnj5+lbQoyZcabRylvMsjhehrVWxEig859q3X8MRxT7sKvNaNrpUG5RvBx6VuqLRrFHMLpE3DIWyK1bex1Ly9qySD8a61YrO0h/ebazr7XLSEFYsfhWsaBd0tjJTSbo8zMSfU059P2j5myB2pzavNMPlwB70QzTSAhmH1qvZwQrsZbx28b4dV61omeGGLciisK/hm37lzzUtmtwyhGQnNax5ehOvUfLrDtKUjUmq039oXR28qp9q29O0fkSSJitGOGGN+E3Y9qJSaGkjgNQ8LXlwwcO+41p6T4auYYl84bvwrutoZfkUH8Kftk2hRGQPpWaUnqU7IwrGyjhwuz9K67Q7GNgMr24qpb6f5mG989K2LLNvgCtYJrciTT2Knizw6rQR6va3Jtbq0VjvGOVxyDXx/8ebhrjXEtQ7uXlPPc4/8Ar19g+Pb6T/hF7iJesgCce5Ga+Xde0lNT+KMEboHSFN5GO5PH8qzqtKZvRTcSz4H8H6pax6fc2MZYTw/6XPJMc7SPu7fpXQeGdAe3u7631GxtobUBVi8r7zlc/vM9jzXd6VGsMAjUAADH4Vi+MpGstInuIciZ8RxgdSzHArn9q27I15EtSl8Obprqz1mBpnmWG8+V3OSQcjP6V6b8Otc+xzy6fcFmi6r7V574Hs0sbp9OjX5hYKzn1YPyT+ddAn+h6vFOWMaNwxAzjPeicveuhwXu2Z7MkkUwBR1IPauZ8Z+C9L19Ue7iVnTJALEA/lXCeNY9U0x7ae21OZhIcqUbAPetTRvFN5e6LcGaZpLiKI4Ddc4qvaK9rC9nZXPOPGfg3Sv7YV1WQj7QiJEHOxQCOgr2m2iEdnHFjG1QAPwrx3w5qGoa3rCWt75JNve7fMTo2Bur2mAKSu4jgCibd7MIpW0IY42nhMXGcnirsdl5MRdhjC8kmo4jsumI4BHH1qW+eRrMKTyagCpeN/pnOAAABiiTy8Zps4SSbMZyuB/KmmHI5r0IL3UcU37zCV/lGKsWMgI+aoFhHXOangZEYcVZLLwh8xahkRoTkA1bSddmahe4id9pFAEUF4wb5hTZtV+baOKsJbxM2cU2fT4ScjFAiOK+5zinPfZ421GIUU44pkiAZ4zTAU3ke7DLTDNbs2V4qhMpeXAyKl+xuqbsmmBLc3EKKMYNLb3CsvXmqT25bqOPep7dABt4oAc91GZMcZqSOTdjBIqs1lulyM5qaKF1cLnFUiSxHKy/xGrsF0rjaxqslqcfeoFuytnNMC3JbRyLkKKoPZN5vtWhbShRtpXnTP3Rmk0O5FBpq4z3pZLI/wAPGKU3RXvx7VLb3Zb72D9aVguQNDIqdKW2Z8kEVqQhJPTFLLDEozimIy5ELN97rRVsIrvwMUUx3PnLU9ZllkLLnFZF5M9zjzCav6fZtMPnBPvWomiw7SWPNfOe/Ldk8rOVDRxrhqIriONztA5rY1DSQT8gyKy2sFV8HII9aXs2CTIbucbgx6GrVtIgj3Jwcdac2mNNhV5+lW4NEvBhViYj6U40blqLKhvJWTCjNRf6bIOP1ro7Lw7cFgGTBNbdr4YkyCy8VvHDNlJX3OJsrSaR8Nn8K1YdHlk6xk/UV3FpolnbsHk2g1qh9LjiwoUtW0MKUkjirDQ2GMR5+grqtN0rEO1owOOppZtUggRjEqgj0rCu/GM0TMqx1tGgkO50kej28b7pWQCql5baar7vlJrmzreoXo+9tU1GvnyP88jGteVC1Oha9s4l2xqv4CmLqiquEFUbeJFTJXmo5ra4Zt0a8U9AsyTUL+bBOBVCO6us7wcD2q4LG5l++uRV22007cbKTY0ihL9ou4cZPvVb+yJCM8k11tnpj44jOK04NNAIytKwzz46TeL90NinQWWoRuMKTXpLaYvHy0Np6qeFH5VLppgpWOSsLWSRcTR81pWtgqyqdoAroEsk+9tAqxHaoo6VUYcuwnK5neQpiCgYIoi09ScsPwrUW2A5xT/l3YxV2FcpxWMasOMVae3QKMAGrDRqVyGyajQ/OA2aaQgSIJHkDFRKpduv4VZd1xtqBSA3FMDE8buV0WTjGGXn8a8W8LWYvvGOqai64KSxwjPbCgn9TXuPi21+1aFeRLneYiV/3hyP1FeK+D5gNa1dMY3zRzL9CgB/UVy4jc6qGx2nlNA7LngmszxTFH5Fhc3BxbwXaSSnHCjkZPsCRW2reYoPXPWlbyzH5bKrqRghhkH2rmjozd7HP+GLy1u/GzyacRPaiDyZpl5XcTkAetdbrFiGgxtBFUdPjtbQxJbQRwRhwSEUKBz7V1+qwRi1XYeQuQfUU5WewlocFqss1xplhbTMxNvdAK3ouDVXW3XQ4bi6iw0k6hYFX+N24Ax9a0dVm2xH7Pbm6czBQkZGc8/lVbS9PvL7Xftms28NtDp4Plxh9w3EcsT7CqhFvVik9LIreDNDk0e9sYJjvmJkuJWA6lsf44r0m0kbcDz+Ncl4fvl1bxHczW8TG2gRY0mIwHzkkj24ro7YOrbWOCTgCibdxLY2BtkmXPWo9XlCWnmcKFHJPSiBwZkHPQ81jeLbt91hpi4H2mf5/dF5b+VLcC3C7xW8e/G/YNwHrinRzSSA9Qadb7X6gbfrWlapB04r0o7HA3qR2Ku6kEVJNZsvzBa0IZLePjjNPmvYVXjFMkyIxMQVZTxUlvbDzSWB/Gra3UZ6LSFlYnGc07AK6xxnimNubOM1BIkjP7VOkyRphgRTEZdzKYpuWxUsdzG45IzUGpCOV8hs+9VLeJvMxQMuiPdKSpzVra4T275qC2heOUdavlWPG0YosBmSqxzimWo2N8wGK14rMMTxUp0tGNAFOKaIHJxUN1JukymMVel0jYuQaqvYlT0yaokSEyOODU7FgmOh96dBGIU561DcsScr26UMdhikox5pruGk60kme55qJYmZxn8OaBWLTr8vHGKY82xcqMGrESqsfzsaaiRNkZBIoAfY3UjrgnFX9xZT85rLEUkbEoOvSoLi4uo2+7x7UwNd3MfIfmis6OSWWE7+TRQB4Zb3cMCepx2qdtQjmQKrYqgulTxNiRcVFf2MlsokBIrwuSSNOU07eaMttJzWzYaDDfsGJGK5rTI0wJDJlvStZLy8hX9zn2wa6KFPX3ho7Sw8K2Fqu9pFzUly+n2QP3WxXCnUtWdv3k7KvpmobzUW2/vZi1dijFbIEdVdeIbOJsqEFUZ/Fin5UB/CuUTNxIDkYq/baa8jgheKXMr2K5WXpddaQ4ZsZp8V3Eq53k57UxNG81wrLWjb6N86ooB9qdxWMt57iSQrFHlTTP7KuJpNzKBmuyh0dYY1O0E4oMX8IXB+lSVYxbDRPkHIrQj0cRjccVchR42wTinssztt5xQBHFpqSJleoqeC1K/KycfSrlnC6gVqx26tHhsAmmK5j+UCOF/IU63iMj7doFXpofs7eoqSDa3IAzSGXbO3jhhyw5xSxrGZM9qjLnadzCnQFFG7rVIlsW6mAIC0iZdAakRYpDkmp0hjxjdinYRUHX2qZMFfSrK20YGc1WuZI4Gx1osA8j5cVFKvljdUkc0eA3U0sjpIOafKxXK0DM7e1WGVQe4NRtLHEPlGakhkWbqQKdguQylcYz+lQbcHdmrM8QJ4b8qhaInjrTAhu2/0WSSTCxqpLMegHqa8dh0y50t2ke1ILSMvmJ8ylB93mvVPE960KxaVGE3TqTIWHRemPx/pXMSWVro+lR21rmFIsGW4k4VQTknnj1rhxLbeh10FaN2csNVuYQXVVwOTjnitCw1i2voyysBL3ANVpvEMdzrn9mW6Q3du4ZUnmgIidgMlQ3c1QvoNHK+Y+nPYSAnD28oIb6dz+VcrjNbo6U4tbnTQMzqT261bvfFct+kfhm1wbxxiW4A4gj/vH39BXPadY3d9p/8AxLde+zvgjF7bMvtnPStDRvBWtWNlK1nqNlcSPlifNw0rHuWIq4SUXqRJXMPQdNXSfFerrZXO60smTzHdi29gpLN9ea2tLs5vEjSPqAltLLeZPL3FZJwehb0X2qv4X8I+JtFgVrzTHu55pDLctuBG4nse/GK6K4k1Tzd02iTlY+BiPPFXKtFMmNNtIPCsEtvNdbifLVgsYwB8o6dPY1uRyA3JB5GOcVkrJqCxNLJYXCmQ5wIj+H6VAW1Le2bK6RiON0RGRWXtEacrOvtI2bMnJ29DWdJYx3XiD7VOwAtbQogz/E7c/kFH51Foj+IGxbtaSGJv43+UfrV3UbaLT5lhikMkrr5kzryCx9D9ABW1CSlIwq3URsaAMVTP1BqSJnjc7iKopc+S54qcu1xjBANegjiZcWSSRuM4Jq0ttuXcTTLGFhHg4JqzCpLck4FUIhiQ79vX3okk8tvmqw8kcQOBk1myyec5OOM0wLsd0oGTjHqajmnhkPBp1vFuhxjiozbxq3bNAEYgjdh83HpU8lmsYVkPNSpbrt3cfWnOQBjdxQIiUMAM8U5ySvynmkZgx2g0LC+PlYUwGNcSxr3pv225B+XJFWWs5JE3EirFpDCg2uF/GmMihvpXUb1Oae9wh4ZeafdGFW+XGPaqZRZJgeaEJjpCdw64oboO/wCFW3EKqAWGaeoh2csKAuZF6wCZzVS3dmkGAQAfzrWvoYWU9MVUWFIl3LjPvTEJfs4iAjbGe1QWbSocvmppBJwVxjrUtkfMbawwTSAtQXIbC9T606VY+MrmoGt2ifd0HpT4P3x2ljxTArS3IhkC4x+FFXpbCOQc/rRSHY+e7zXJJZiwQKueDVXVdQkuYNi5Jq3Z6HPO+XVgv0q/a6G0c+1l3YrhceY2scnYm9Wf5g23tXV2RuGRVKdavS6OFIZE5rQt7R1jVlXBFKMbCUTLlsbmTAKkA0ieHvtAORk11VtJG6bZVwRSErCcjpntWmpVjm4/DdxF9zJA74rY0y1liZUdTj6VvWLNJENoya1LC2hkz5oGaagtwcnsZf8AZYG2RevpVy2tPmBCgH6Vu2dtHnkcVO8cCuAuBVWJuY8cDNIEYDFRXtksbg85PtW2Y0MmUAqO4tFdtzE8UWC5itpvmAPmnw2e0hTzWoAFwnQZqTyVUbvWiwrlJLFlG5frTlidn4yK0oh8p9DUe0hvlFOwFOS1kcc80yGykQ5rXiDMPmFSGPpgCnYLmJLZzsO+Kks1RSI5c1qz9QoxWfLp8rXAZQfrRYVyyYoY1BDfSqlznIKE064iaNQD2pqA7D8p+tUJsBLIoxkmq9zGZmDNmnQSlrja3GDV9FjY460AiC1SFU2s2DUU5w5VGFWJLIM+Q2BSrprB/M3AigCvHCzKdwJpEhlHCAjmteFI1Xa3WpoAhf5RmgDMis5yCT1pBbusnzVuSNxt4FULqaOIFmxwM0AcPq+mDUPFUpur65ijCeUnkyFMcdyOTyTxUer+ErITo88l5dwpjdHcXTupAIPQ8Hp0rMNxd3EH2hd3zt94dm7802TXNcgg8iRVmGfkcj5q891nc74w0Rg/ZtUvtb+2QWEiQ2itDZJKmxR/ttnnoSBgdK67w74Us4beO5v4UmvJDuaRxnaT2XPQVjveam8ebosqvyu3t+VaWi6xMNkN0xJBABNDq3K5bGtqYXR9SSSOFBbTLslTHH1rXg03Rr22SNrSMLncNvHNQ67BHf6EZl5aMVmaJqAhs2MjY8scn0ovqLoJFDa3OrXFnZX81kIT5ar5h2ue5/OrUei3zxXAGqSw3UIBDBvlOR6dDRJo9u00rYIOd2R3zVLUFlHh7UVViPKQEHvgVm4xb1RSb6HR6dYy3+mwTteGdGUbvkGQ3fBpdP0PU3vSY9Uu1gUcJkc/mKw/gvqLTeGUi3sTG7KCTzjcetdxdX8qxulqA0gGAKuNKna9iJSknYoXmgobC5W81O8V3BWNhJho891rAkJbSLO+jZLiORdjSx9GkX5WI9mI3D6motavrzT4NSuLqQsY4JHHPcKTVL4NO158I7eJ/wB5JFvbB9QT/wDXq6Uop6ImcW4XZKsKy/O2VpAJI3+Sq1zqCnhOPrWpou2QAygc967EcZoaPMc4kJrUdYn+42TWe9mTIDEcD2qxFaTRuGJNNAElvt5bNIkcCDLAVfkhZ1HOKq3VqcDJ4piIZC23MXT6U2CPzD82a0LZolhEZIJqJ1WM7scH0piMfVtSWwUrsJxXD6/4xdZAIkc88gCvRb+C3uYiWj3N9KwT4fsbkndEo/Ck0yk0U/Dnia0uYFEzhW966GDUrNW3C4Uj61gTeCIXy0LFD7VSn8G3gysd0+P96l7yHeJ3cd9DNgRyKR7Usm1iBkAn3rjtD0XVLKcK0jsvvXVGyuGwwJqk2SwaEtMAWGM9qvfYk2ja+DVdbaYLu7j2qEy3MZOScCncQt/asoB3njoagikKjazZqx5juMuTiqtwo3jA4p3A0EgWaM/MMkVTlQo+1myPeq811JbsoXgVNO0ktuG9u9FxCyMCoC7SfamQbo33bRn1qnB/rOTV4Pt6Lke1K4WJjJJJy3AqtJdLC3DZqdgzQMxXHoKrWdsk24ycCm2Bfh1ASKvU9jRWPeSxwtsiyxBopDObsofPj+SPaRVyytYYxIZVG76VYt9sNmGjUbiO3ektIppZtzKcVio6GlzPCK0jKV4zxU/krjAP6Vvf2crAMqc554qvcac0U6/KefQVXKK5j3lntjEioQfarcOmpdWy5BB9q6GOwMkITy8VNb2Lw8flRyoLmXpmn+SRGua0PsDRybzmrMaSK5O0VZxI8XzUWFcrA4Tao5ojhG7Ln8zV+2gVlztont1YZzg0BcijhjXn+tNl8vB+YGqs29cjnFZq3EgnKlqLMRdnZVkAXB96tJcQrEN3Ws1piH5BOfarG3fH5mD9KLATT3MTDCtj61AkzxvnGVqll5ZtuMAHnitSMwxwENgmmgEF8rHbyDV21ZSOWzWd5MbDcrEGpofkUZNFgLrqu7cCCahS/wD3m1lpi72kG00T2bkF1H5U0gIru4SQmq0Fy2Cu04p0du8hI5BFTfZmROtMRSYxiUnpVu0kTdzg1C0AY/NwT61agt/Jj3bc0WC4smWORkVPbzBflNRNuZRxipo4Dt3YzSGPMYds5qdHSGP3otxgc9KhuYyz4VsCgDL1C+uFm+ToaimikuIC7+laT2uSN1WBDH5BHtQB5TpV21jpd15iFlRiGUHvWdNr6Yb/AEY9cjJq1qsgVtWtUwUSSUj14Ncm7fKcV5E7pnqQV0ddpesjUlWwa2VWGSr59e1Jcoyhg3VTkcVkeDz/AMTmP3ruL+0SQFl4PfI6046oHoyfwrfi4t/ssjEhhtIrmfiJ5+l6PcRwDEksyqv0Byf5VZtobi1uleA8Z5FHjUjUr+CEn5UXcwH94irT0JS1O0s5kuNOs7xTmOaFTkD1FY2tKRp9zBHn986r9Rnmk8AXv+jt4fu2AaNS1o3qO6/hVjxBcW9p5KuhZiC3Hr0GarQnW9jJ+E+Le71G1jwDFPynswyK71EaPUBJ91Tnj3ryv4U30jeN/EAY8fu2PHAzkf0r1yZd8HnLkkd6pbCnucN8TpNulXyjGZV8se+7r+mab8A2CeGPshPCyN/OqvxOG6WGMkkMu7r1xxSfB6TybaSPOP3x/DpWSdpo1a/ds0Nd0hLPU5LeMttBypYdas6ZA8cYDcDHBq38SYLiL7LfxMdpGxh79f8AP0rnbXVpXAjdSPevQjqjzmrM6uKZ4+UbP0qwL2dhhkI96z9K1C1WL5iCa0zeW7KNqDBqrCIXvJghOSPwqFryaWPbg1eNuspBXpUk1tDEowBmmhGRDNI0gXmtBGdhyDiqvmQpKegPpmrK3TCLASmKw5GCvVa6U+ZvTKjvU0QH3mzTyscny5Ip3FYhtrgquMk1dhj8xdz4H1qv5cEQGTzT5Xdo8I2B70XCxbVok4yKgNxuk/dkfnWPLJJDPhmH41dgjVMSiRc+lFwsa8FwduJFAHvWXqc8bZVcA1S1e8uVT9xk46YrDsZLq5vtsiuBnvUuTQ7G7FNIF2kDOaWX7wzwKs/YjGgJPFJ9nVl+9j3qrisUZmj85V9OtWpbyJIhGRmqdxAiyfe5qvH5X2gb2z9TQAgK/bARkAnIFa0d1bqdnc1VkRQdyLkVQu3ZJPMVTx2pgdPui8jLKAPalT7E8RVW2k9a56LUZpodgUgelMjN0shbLY64pBY1TpNu0hfzM9+aKprcTFD1PtRTAlh0+FoCAoFT29vFENu3mpg8aoAp7VWuriNWH9amwx/2mSJtqqCuetTPLDMys7jPpWQ16JpfL28ZxmlntcoJI2J/GgDcF0sSllGQKbLe+ZEJEXBqhpscq4MgyCPXNajLbpH0Az7UxC2ublc7gKlhkMZaM81BHJEB+7bFPVON27JPvSHcljvNgbIwKr3FxvGVbH40pVdhz1rMvY8jKNj8aLCuTXc8gUDbkVBDGHfdtxUcFxMv7t1yP51d3fINo5pgVpIZhL90lfWrpiYxBU4PpThJMQuVGKjLTeZhRj60gRIY9sHC/P8ASq62jyf6zirEMrx5EnWog0lxLw2AKBipCinbuP0qzDtxtxmo2hVBktzUsDJHGcnmgBxJU4UVO0zRwY29ahUFk37hUwjMkW70oAjibapbZ1qE7i3fHpT7iRlUL8oqMiRWBbp7UAIyx5wRzSJcfvBGRwO+KmEJkk3HOKV440YfLTuFhplV32LxjinG4WFDu5AojhBfK9TUFzEdxWQYX1oESpdLKu5KjDSFw4NVrcRQsy7uD+tPiuB5vlrgg+lFguX9xI56Ussi+WQuelVwJ9wAHy96lEckXOM5FFh3PHtVBTXdUgP8byH8+a5c9D29a6HxPNt8b30Zz87Ej8hx+tc7LtK8cV5FX4j1KWxp+Em/4nERzjmvR3bb94givMfDjbdWi9yP516T96MHdk0Q2HLcjZcTFsjb1IrHsVa9vZbg8I78H2p/iG8ax0K9uQ+GKbIz/tHiqngy8VbZFmBIxTYrGveaZOrRXVm4juIWDJ2z7VDrFw99dvLKuwqgUqOx7/rWtPeRtGxUYAWsaSMrbPJI2XYljTEYXwrmS3+Jetwk5VoIsj1+9XtULSpGUkwVI4OeteB/D+Tb8U9Z+YKPs8Zz9Dj+te6QTSXWnqIVXcvc96uJE1qcZ8TIVTy7h/lXy2X8c1jeCrhbK16nc8m7H4D/AArU+LBlks9PhkDKZJ9pPtgVjWNtJHlVYbARzisZ6SN4awsd74xuobrwcl1kOTIoU+h//UTXFWamZBsUmuiuYEj8C3AkZ2R5FZQ3O05HI9M1zVmzW4Ux5P1r0KLvE86qrSNyy09mTPQ1pWkqwkLJzg1lWeosrYfjIq7aT2kl1tZzz0rYyNi4v/kVYsA1ZtllkQeZnmoIo7LOPMGauQSKTtXFMRnXel+ZLuWTBqDUmu7W2Hkx7wO9bbrtkDMeKkF1b8Iy5/CgZjafczT2WZI8NipFWbaGAPWtpDbeWcKBVd7iGIjpyaQFYWsk+Cwp8umz7MJmtSOeHar7lxUyalbHO3BxTA5mWwdSPNBqaPSridRtbK9sU/UNaha8ELx7R61fttYigQKMEe9AjNbRLhJBnlfSn3GlNEgkhj+f2rQl16Ag5xmqM+rSM37sjFAFe5W9EQ8zIqOFZM8ck/rUk15NMArNj6U+2mEY+b5uvakBmSQyrcHcDiq9zYKX87JB9zWpNcebLt7elR6gsfk/KOfY0wKDvOqjy+RUlniWQLIOM1ALpUwkikL70jXaxygxKzUBY6COG1t13BOPpUWqSo9o32YfNjsKz7rUD9k5Ujj1qnZ6gznaA2B1oGWNLjumibzADiipLe+IudjdDRQBeSBZBu3ZA75qrNCrbisn9anksbi1QgMSlJb20QXO5+fWqJKFk0cJYSJ948HrVmPfnaoBU9BirLWqr82zKj2p6tkBlQ4FKwDlbyocMD14qSYCS3Vg3JFZ91NLJONo4FOkaRYwztgfWgCCZnhkwrce1W47zaAGOeKzJtzfOMsetFtcSSgq8PK+1AGg+oZJ9KEkhmU88+lUWR5AQFKnNWLWPyYNzKfzzQBo29vHKg2lasItuh27hkVj2nmrPuV8q3bNaKxr54ZjjPekxofczeWCFqtDqALbWQ/Wr0qxxMGbBB9agmWDGVUAmgCpczNLNmNTinxS+XyDS7snylGCaSz06WGfdM2QTmgBXaaR8qDj6VYEO6L/AGvStOL7OoxgVXnaOOXeGGOwoAqwifGzn8qtJ523ZjHFPW4VhvXHFPS6VgeATQBXbTpZmVi+BmrMtusYVW5qCXUPKyD1qrd6ziEHyyaANYeWic4qlcTwqecVnw6tFcMPM+Sr3l2twBIsgOPSgCSKTYwkxkVNPJFNCSVGajdo2URrjjvVe4lWJCu4E+lMCoEQybVQk5q5b2scbCRlqjZ3DrcZJGK0Ly5TA3MBTEacCq0e4CnjYy/MtZsV9GECq3TvmpVu1RQxwwPvQB4X8SY/J8dXDJ8o+0D8cpj+Zrn3P7sCup+Nwjj14XcOQWEcjZ9QcfyArkroOkhUggZyK8iv8bPUou8UXvDr51WAZ6OP516WW2hcHPb8K8w0cbdUhdT1YV6Zaybo+VzjripjsVLc5D4j3BCWWmoeHYysPYdP507w9ny/LPHGRmsnxY81/wCKvPgPnKjCHaAfkx6n61raJPEzn5gDE21x0weDj9RVShJboSnHa5uQhvLkQnOQBU+px7bUDOCBUUF5ZpqCRNJ16H0NSa7MiQHDqQenzUWFdXOG+F0DXfxQ1yFW/emyLR++11r2rwpcPloZT8ycEYrwfQbubw78TLTxCY3FkJDDcsoJHlsME8dcda9i/wCE78E3FyLiyvLhphw2y1cBh+IrSK6kz12IviiyS3mlrJkL5zDjsdp5rIs442lKliI4yu4/Xj+dc78ZfFbTWkMumLNC0M4KySKDncD259KyPhH4nvLzWr231qcXcT225FZQAGDDsAPWplC80iozShc9p1u3VPCzQAZBZcgDtn/6wrm4NOtyBklT25q5Hrzu7RzOXjY5wakl+z3cgVAq5967YR5VY4Zy5ncjS1jDbPvelNbTlhlE20gnv6Uy8tryOQJbNub1q1HBq9xCIXXn1rREBJZyopnUknHTNUVvNTiHyoQAeK6KC3uLeERzHJFO/wBHMREmwE0xGRDq1yUXzgTVtrwHDBSRV82dmYAQytxVi3tbX7OV2Z9KYjCTXoPtAibPFPutRglPD7fQ5rRXw3asxmKDJ6VS1PwxvXcmVNAFWK7LSeWZiQe2anaS8VT5ClhVGbQLm2RZtzHHvWjpl8QnkyYVvQ0AZN5cz3B2tFscd6rS3MwZV3EAdc1vXHlo5LKpz6VlYhllb5DmgAW8i3qrPlvSr32jagAUjPSqtl4dW5fzy+3B7mpru3mimCowZR2FICeFDMDhyD6EU6zLCcq4O3OOKzbi8mgcqFIqxZXvmRtuADdevWiwFy4eNJcrmkiUyOGxuXPasu/v4VQ5IBHXNP0rVIt4U9PWgZ0d5YWs9ou2Mbqz3ght9oaMZFaovbcQ7l25x2OaoXd1BMN0jcg+lAIDHaSxneMZ9qzWgggBaIAc9hWtbxx3Q2pkr3xUepaYyRkwtz7UhmJcSJ8qt8pJ9aKz76ORmbzJFXb0ooA9EuZjJDwBkjpWVbW901yN4wmap3F+GvgUkIA7VNBfTGcjqPpVkHRtAvlgbeMc0gtUSE9ADWPHrE3n+WyEj17Ul1f3kkLqqlB2JpDKmsBrfMlueaoxzSzIDM2COozV+0s53i3yybs1ai0y3lkGev0p3sIo2rq9wqgYx+tasfkq5YKoP0q1DYW6chPxqCVYRKV9aGwI7tPMgZ41Gfasi1e4VmikGVJreTYgYKQB3zVKRUO/dj2pAII449gjIz9Kiv5p0YbPmPtUDMjceYRjoasWqQuSvnfN2yabQ0QQ37yNtnUjHrU8sizJ+7OPfNOMfnK0O1Qw6EVHHD5du0ZPPrSsBbtJLeEBpHUtWlFLDcrujIJxXM2drE058x2Izz6Vu2ypbEeSMigBZ4JEbfuwKqTSR79sjHFXmdrnKY5FRz2arCGkX5h+tAEKxr5RMYODTT5sKD5TzVkXEaW4wAAvtQdWsWtx0JFFgKs/lGDeeXPaoni+0WoCL83fiphf2LMAwwT0q6DEse5CMEcYoGYF7Zp9n2qMSe1UIbi601MyKSPWt2WF53MgbBB+lRSqs0qwyOpbtTRJBpupC9+Vsxt71ZureJELNNuz71DfQQQrtXCv9aWyjieLfI24CgCCK3ZWMiyE+gzUZkmuZTG2QF6ZFT3DCKYeWAQe1Nupp2VUjhwe5xTAjRmiBA5q1aXTKg3ZJplquGzKOaUWV0JRKv3O1AHnnxbhmutQVpAoWSMLGo6gDrn8T+tYx08LHHFMxYqoGa0viDpusX/xMtr6e1MOnWtoqROH4mwSTnH+02MHstTZ3NhoSo/OvKrK82elS0gjDFolvcI4zwwA/E4r0CP93YGXGMLnNcjqv2WC0S5kw4jO8xZ5c5Cj3Ayf5Vj3PifVIvFdvY3u46aArNHHwTkcEnb8ygjnBH49BpToSZE68VoT2lr/AKbMbeZYt8jMVxn5s8tznms/QUuLtLu4mtlYTXkjbyxzhW2j5cAfw/j1rs9J0qeaaW6ijWJHImiB7Z69efQ496q2d3Lp+ti1urxhZ3DFoGkBxG+Pmj/HBYe+72rstocXOQx6bdRRiQRwxl128y/rx0qY6eZYYWWZUVG5G4Yz3PPJresoIBHLDa34W3aPeZVGDwRwR1BxSrZTIsjSRtKrBVEpU7cjkDOeOPrRYXMyrBZw31pLlrbcV3x7EGT/AI03TtCkDh2AOBwVArURmtyqwWsbxk4fLHKqOfx6VqaXPA8ohZSFfGw44BPauevSv7x0UKtnynmnxk0eRfDy3kEcjKJ0MuBkLwRu9hyB+VcV8JWK+PrC3fiOffG+B1ypI/UCvpG80y2vLSa0uolkgmQo6HuDXz3qOlyeCPiTaxziR7eK4SSBwdpeIn1H4g/Q1z395M6bLlaPbZvDsSMrLIeTwAaS8sUs3TMjK3tWjqFy9pMp8tnHYiiO5hvJlluIwwWvQOATT5Ny/Llm9TWzbzmNNy4LelY+oahZxjbCioayTqFxbnMTFt3aqQHYSQ/asMxwaz9V0tvK3IxrFOt3Igzyp9aoapruprahbdt5ai4HTabpcuwP5hI9K1PLKRiNeKwvD+pn7KiXEm2Ugda0rwyyxEwSZcDg0hE096bMDzZBj0zVebxBCy5GDWKy3d3L5M6ng1La2bR3BjaLclMLEV3rTGfrlT2rLubqWa6DRoyr1yK3J9LEh+WKpTprJCAEG40XCxledN5OXUsPpVR9Rt7UGWZBn0rQuRPbDG0H2pJNPjuoN7w7mI6YouFiOw161vomjSTYaEkt0nVXuMuTwKox+H3hn89U2YOcetSXNm15MrLA6NH0NILGvfJCwU8EnvVC7ijjdWUgDuKih1Ge1yt5Edo74qO6vLW4kTyWIJ9OlAWKF35clz5eGA9SM0/dBbsqIh+vrWnYNZy3X2edArdjW1aWGl4ZGAJ9TTGYcN9HDEDncO/FSjULK6G05z9O9WruHS4pPLTbk9sU+wsdOiLTSYH4UCRa0u7s7WBssM1AurxvcFEbIPXmqGsTWbgrb4HtVWzdYbdpNuCeM4oGS6xbpd3GFJGeuKKLV8EyvnnpRRYC5fxwpAspj2t1pui3izybUQkjuRWvPA0k6xSxAqBTVWK1f5UQD2NWQTWqrJIybQG9cVnXkF/9oMSSDYx7DmtSzkUsXJwp70ssTiUyREEUhkFtD9ltv3j5bHQ0yK6kAaVRkjtRbzLDOTeqWQ8dKZcyR27sbXDJJ0z2oCxetr2aeMjaQanTT/NAmbIPesGyTUBdBnfbH14rYmvG8jy43OaBFm4tY1iKq2Gx2NZaeU5MTsciqim/+1F2l3LnpWvAsO0PtVn7igZFLpsU9vtiwD65rO/snc5U3G1l7g1uurSJxmOmW9iqMZGYtnvQIy0065jXzEmLAUTzLHFuMhJxzW9HAGBWNuD1rNu9HikfJbHPSkMr6GFuy2ExjvjrWyIHjXCrketOsYbe2QKigHFPmvNpKEADtQBDbyL5/Py1Uv72TzyjEbamliSVQTJtJ96qXViykeW/mE+9NARRBdzM7Eqe1FtHaIGLwnaT1rQhtwkQEsa5qWOGPYcqAopiKb6Xb3Sq0Y2j1q2lpbRhY5JuR6mlW5jLeXGQops9nDLNuLHOKQA9rE+5UbtxVaPRYmBlEp81Txk1OsbONsUmGU4q0LRkQTO5JoGjDu7RC+24PPSq5b7EDGiF0bvWzNbwztksS1ZN1ayi527zsFAWJFjVoeQQ56VLaII0Pmtk1aha3hjBOG4qIXENyHEqhB0BpiIpYDKcQtx7Vmanq02mK0MpDHB24NU9T1EW9xJFa3ybBwTuHWsUGO8u0h85ZZZGCjLZyTXJUxH2YnRTodZENxcahrF3HHGGmkJ2oo7VNBYwwobi4uEkVGKP8pwG9OmSea7PQ9F0uJWjlQPPG2yTJ+4fVcfWqXje3jmzbW880ADJ846xkPkkenGexqoUF8UtwnWfwx2OR03RdIjWWKZSl/cR+XdKVOGOfl5xgsCDk7uMDtiub1Sxg0TV2vtZ1axgt4ZAqyzEh3XAIG3B4zkcenaul8M3UVvZvDqd5LKU2xoWTLhlUB92B/eDYPcVLrtxpl7cNFqMqXEUtuLcrLZZKjqpBxlchj254OeK12MTQ0e60+90hLy3VbiB4wYnQthh07YrK11bSTSTNLbyrb29xHKz7uUKyKQQeuOp/CumsoGj013j/eRlCyMmGZVA6EenNZi3Gmyw6jp+oTLNuDRyW4YB2zwcD6E8UkI0oPs/2SaKEG6dG2TBZgSB3LDqR9KWedUs4FjUJbHDBUIYZBAPGOOM9ecd/XL07UbGK2sp7y7hW4ijKMJACSeQSoGSwzk/NU/9pafNvaO4txCP3jZJUDd069Oo/MVQF67urO2dQ1xCUkIClImbd7ZxkdajkkjlUxtmBifuvjd7VV0XUBdiZhIEWA7y7LuTGemAd2OPvAcUl/rViFbc0bSxoJGTdgD5eCCeM+gz3pCOm8P3wv7LLqfNjYo4YdcHg/jWP8RfBdr4usbeI3C2lxA+5JzEX2ofvDAI/DnqKqeAL6O7+13il4o4owTuGS2WHX8zXWxalYun+sGe3NcNSPLI7qcnKJJqstoun/d8xgvBx1rhLjWprdmSOAsM8geldhc3dvKhVUDjsAO1YU9nbTTGSGIiReoIrti7q6OVqzsJpLWOoQ7pj5cmOhqnNaGOd1VsnsajEFyL8ptwPUUy8nmtpQ2C2OvtTET2SSEsk0ZkStX7DaSIjRx7SOxFVdP1u2tn2tDkt1yK3Evba6hDRxgeooAyZrZI5xPw23sKuRXULRblm2N0wTU1zDCrZTOcZINVpdMju4copV6AC3uoVmbdLl61LafzACqHP0rm57OOzmVHb9565rR07Ult5wrYYUAbDzSRn/V5A9qha78yQbB83pUC61bTXDIWAHuamtDamQyLhs0WAZd2vmDdIpz1qSyZExGyAY71otIhAjYdelC2asDJkUgKV8DcBo4kw2OKz7aK+jRo5oQcHrjrW0sht3O2LJpZZpJV2smwnoaYjnNRt99uWaHOOuBWXEtqsO5rfa46HHNdWZvJJimZW3dKzL2yeYkwxggelIZQgsftJE0aEEd6uC0dlY4KkDFXdMkaOEqIwH6YrSiRY4GkmAGe2KdgOLOnyGRmKMefWpb6FprFlXcjKK6O1vLVd5wCB2xWfPqFneM8aKAc+lAHBS2t0V3eY4xXRW01pbaSnnEknr3rUUaahMEyqGPPPeqs0OnzRtFsUr0qgI5b/S3to0iZdx6gdaKoWWhWX2o72yAcqKKVgO81FvMHmRMACO1Y8wRDsKs5J60iXe1OAW45BFaumTQSw5eNQR61ZJnrEEjEbPjcelaVpC5BUnaMcZ71CptZrzpnHSrF7IokUszBF7AUmBQuriPzDbyR5GetQ6jJDFboI4W5PUc1dultZo/OgwfXNQyXyKgR4N5xgcUgLllDby2IZmxkd+tVZLQQqSpDntiqk9jfPCskDmME5K1as98UiiR9zjtTAmsoAsBaVGyTVu3hgdS0fyt7mqF1eXbOyBBipI4zawCV2ZmbnFAjShhkRwJGBWrLwRgE5JqjJdo9uvODTorhokO9+PegZK0tvEfLDEN9Kzr6W7SdfLTeDWiEW5dX2qBjqarGRoWkDEY/hosImtYSYhJN949qdcwQmMueWFUlu5GB8xsDPGKI2feY1JbPc0MaIlmjaTy5Y2A6BhThEkLZjnLHPQmtSO1BtsbRnHeqsVksjMWGGHSkBYPltGsjNlgOlQTzKVK42mkhjaMmMnOKy9R+0O7bG2MPemhMnWy3sXWTB9M1oWcYjUrIRnHGay7NpxEGOTtGTWZqOr6g2/ybRnIOBigLGzqCm3HmIx+Y1Pp811Knlsw2471zUWo6jGq/bYSMjIXFaSaqY7fdHGS/92lcovTiSNiRzz1qJLyFZttxgg1XnvpPLHmlYkYZJNRWkdjcfPJcq7duaAL128MsY2qVHUVVkW1mTyzJhu4q0LXKhgdy9gKVtJhdlmTCv70xHknxB8L3WnO2oWDvJasfmQEkof8ACuP0i+urXUYZkuJEdZAQQehzX0Td2tsbd4pGDcYIPSvHPG3hNtNlbUbFjJbF9zjH+rJPt2rgxFDl96J2UK11yyOgsde1zzPM+3Nuz94quT9eOatzS3F1G/2iRpDIDuY9TxjrWXpsZaCJsH5gDW0qcVPtJdy+SPYWdjcSxOVEUiKVLpwWBGMGq8dnbRld0YlCrtAkAYYHTjvj3q2BtPv60p446mj2ku4ezh2IbR2tbRreCQqMFUbA3KCCOD+Nc83hvTt0jO9y+9SGzJ1z3OBXSNjpVeXnOR1o9pLuHs49jL0GyttDDnT4gju5kMr/ADMCVCnB7cDt6mp7t/tc91NKi77vInZFCl89c4x171LLx8uKYvelzy7j5I9iqR5KqIcptAAwcYwOKzb9WfzGYklx8x/vex/IVsSZb6VRuY/kJxS5n3GorscxatcPrsAWeUCMmRvmOOOn6112mWd9qVwdjuEHLvmqXg/QZ9Z1m6FuoGzajMeijqf5ivSrTSf7Og+zwx4C9Se/vVQpOpK72IqVFBWW4k0NvaaUn2E+V5Q5DHJJ9TWVba0hLGUqG71pXDSKrFot46cCs65021WzM06lc88CuxaHJuR2F1A1+ZmkJQ1de2tGZjLKuxjkZ5rFmSCNka3XdH3qzFe21xdJFtK4H8XemI0biHS1jQhlZs4qee3W3hSW1kU7uducVWkhh+0L5MGfXmmSpHuZpWZAOwNMCaa/uoXRpUUbuBxmt2xvBDAGmj3bh2rnZ/LvLZEhkyV6c1RHiLUbGYWr2fmqON3tTA6C7W3uJGuplwB93NY11cQLNtiHP1qe41BL6EQ+UUdv0NU/7IktXM0jPJxwAaQFeG2mkmaNf4/4qntjeWEpj3MQPelt5S867UdMH0rVvI41KNKy7SKALml37vAZXw7DtTbnXrlZVEaYXPzVhXmqWdg/lxh93oBWPJqk11fP9n+XA+6aAO0fUrqaX91Io9qR73VJAqsqlR3BrzzTtY1CHUSZrZwoPNbl1rzyFfsL4cnlSaAOhuDKzDccnvzTpLm6soS0cm4EZ5rJ0y5aMNNdTgseo61v276dcWhZ235HQUAYltr7lzI+3CHnHFXLnxVb3Uawwj5245qnLoEYnMsLFYmOSpNOTT4WO1Il4P3sUAQpcSJcsruBuHSnwaeHJfeyNnIOaXUdOjCKrNiT+E55os1uoMNPINg9qEBqabpcF1Jm4lww9eKLnR0UssLg++awNSvr5b0PESkI6kd6qDxDfNdNFCWUep6GmBsTWFxaENks3bmimaRrT31wkcn3k+9kUUXFY6C4mh8tPMt9jewqpOt1BcbkYCFhUfie/wDs99DHYsHDjkntVfT9Sunm8uYI4xjmrJJ3aaK2Z4ZfmJ61HdtNsjY3DSueoFTywmOMtNIsSHt2q/p4s7cKVZJSwz60wKEU22LbtYcdPWrtkyhVkmUR88Z71Gr3U14WMSmIHjFT6qttcwLHJlHxwBSA1TMZLX5TGVHoaqiOBwGZdr9jWNaacy8rLMMd81rW6OB8z/L6mgAlit1Ylpm3mqv2xmXbFGZQh5rTVI5FxhfTdT005I4GRXAVupFAFK2u4ZiJPK2sO1XJTG1s7SIDjpWXc2TWkRa1kDtnJBpgF55AaRt4YcqO1AFu3vVkZY2Pljt2qOSALOWeckA561S8lpJBmMqF6VYuIQFXex3EdM0AaKC1kIZcMqin/brVR9wJj9axo2+yMNo3E9VqRdkpE0w8tPQ0WC5dvNX+UCAFh0qKXUfIXzJiwz0xToIS2XtUDxGoJp43Z45LcsAOhFIY+DUIbjJWbY/bNQmS6807lEq+tVwLfOfJ2LnririvCyFYZSzdhQIbFebEMbJgk9KsW80UD7TtXPrVKaNjGZVB81ByDTIna82IIw8oH5UXGa18sF5EGULvXoayrVxbzt58G5ScdK2La1b7L++wjD0qKGFWkfYysDSAqX9rb3VsxKErjoKyLLTre3hNwA42nkE1utayRzmSOfCnjaarqxcmBsHJ5oAp6fq8bs24tGvQE1MlxI1yWFxmPuc0+XSY5F8vaFXNZt/ps9uG8lyVxwKBl273SSJ9nOUzyc9abcNGriO9t0aGYbSpHBHvVCLTdWigSaKTeByVBrN1vVJWKxTLiYH5RQFjbOmaMl0kMRliTHy7eQKc2hhfMPnYC/xEcH9a51f7SlnSZJlQAcjNdFper2rJ9muXMspH3RWTpRfQ09pLuZ8lnMjj7pBOAf8AH0pl1bTIjNFDLK2F2gAAEnqOT2/Wr13fbjKtrEpSNdzhuoHqP0qfT/MltsSXmnuWUMsvnKTt91Bzx37e9HsYdiPbz7mDbLNMG8yOOFl/haQZI/z+NKbZ5W8vcI5M8Kf4h3Pr+laEth4g+3LMzRSQIGKrAi7ZFyfmJ5wRkfp6026LJcCJ2Bmi/wBYF6K2TwT3PQ0vYw7D9vPuQHRJXVXWQEZGcA4qKfSVjh8xZlcgAlRgZB6Yya05LwrZtNtWJYceZIXwuM8ZPb05oRY7nLxw+bFIFwMfKDjt9eDjPej2UOwe2n3MhtLeIO13IIgPugDk/WufurhTfpbxl9zOECbMsx/ziun1WNmx+8nwBvIBA49Kr+ANHivvGaXRUmK2zNhwcls8Z/E/pQqcOwnVn3O50bQ00i1/0VFTd8zYGCx7k1Opkuco42+prTvg4Y/Nx2qpOgWDcgJbqau1gvczNQWHS7F2ZQ27v1rnFvmmtXDKrx5/KovFGqai8xhSLdGKwIpr4KynGGzlBQBv2aw3MpClFjxjNVfEENrbWHySL5wPD56Vl6fbozurTPEc9CaS+jZbpbdmMkLjnNCA29OguJ9NQC4LE9WXtSy+RabUkutznjDd6l8K3VvYWc8KsPlB2jrWVPDLqU8zMiJ3Vm4NUBs2cDWkq3EkY8tuQAc1DrU0TTC5jtztHtWNa6frysJmv2eJD9wjIxW/aMVg3XIL+gAoAqWtxa3GWgz5o/hp6Xd7LKAwaONTg5FNmIhufOW3KsT2FaFm11eKAwjCeuOTQBYtEtpATIAy9ziqr28N3cGESMoXkZq9Bax28pGTgnvUlzawycZ2Of4lpXAwXjto7vM0asV4ziqxstPutRLW7Kj47Vo6jbI9qYY3AdTyx70kVlFDah4lXzO7DrSArappF5b2INvCHOeTWRZ6RceZ5pjxzkjpiuma6vzEqtIQq9vWpILtGZWkh2juaAOegs9t5JvidlYdcVq6LpE0RkcXGVPIX0rYlurMxptRdrHrip4rS33nbJt3DpTAzj5c8YiMhEqcYHepLe02grkq3vV6yFtDfLG0YLZ+8atanNDDuKBWb0FAFC+01LiJD5nziqiWkvlMkyEgd6tPfjyAQqqfrVK61dli3qyMP41zzTAr31p9oiMcLLuA6VWNpHDDGs0A39M4quutxGV5oY3DDirVlrrXUeZlU7T04zRYBhsLS0PmxgxluSR3oq9qWo2N35cIXBx09aKAMjXrUamsIjlNvInDAVcttLlt4reO4uN6gjDL1rV+wGZ3lWFWaQZLY6U21UTTR25Lp5ZwSRVkXHy/Y5Z/LmR/IVcF2qHTRax3LPBgxE7QSeK6C4tIYrXy5IzKh+8axWaysZTb21u8sJ+YH+6aAL7rLbozrhwOQBVSe6Rtr3EezP8AFV6AxXMYAlKA9jS3OnQ+SFMmcHOD0NILFa0nlMbyRrvj6Co473ClbjCrnC1ct5Et0KN5cbH7q561VXS/OcTSsqgNuOelMDRt5rbasBYKx9amhikZ2/e5TFQTx2geMldznoQK04wqW3yY3dhQBmSLaYYPIBgdzWKuv2Vvci2hWSWXOMgZFXr/AE+S4mkWdtvGVAqKys7a3txM4jWSPk4HNAFmV5biHdt8sHocdKyGsZEkEtxqmAG6elaTatGybFhc7uhxxWPNNbNcPHNIDzyKQGmZtLiBkhc3EyjnFZ8k8k8iKMhWP3TUOj28aXMghc7Ccitq+tYJYom3+XMh6ii4F7T5J7W3WKODGOtHnx73HlZY9azjeXCN5QmG8dGqaKNroYkuSsmMllpDJdtnLEyPKmf5U2NLWyUNbsrO38VZr6PZQM0zXbEluueM1atLHcAyvj0yc5FAFm286aR9rIwbqaSysmS5kIwjdjU0NssALq4Rcc/WnwGOeMssmCvU+tIZbC5U+c2OMHFZF0gtblds4VW6VeMgVNjEc+9VTaxrGLy8O9VPGKAKF00s0UjeZlU6YqG1vPMhDW7fvl6qRVsX2mzTsFnWMemOtWo4oFlxFCmW6nFAGZqGo3ywo3l43Hkio5rq8FvunwEI+96VNeXE1rdiMwhoye/QCrsjR3IEW1DE69D0pgZGn6s3zwhxtA4PrWFcQw3N/Ms43OwyhPrV3xVbeVbJDAjAK3BjqhpzxWjede/IMcB+tJjRNbWcEMPlzTPnpjNaOntZ2IEiwYOcbiM5FatnDpl9bRTKqy92xVxrfR/srSoQUjboT0NIDlNXlRrwy2zNGSueDjrkEVHpu1rhl8uOOR0O5xIU3nBwW7HrTdXkVryViNoDDAC9VPcU+RUViRJI6gARsTjjGcYNNsyQwNtfyTHMJIw28rNkP9AOg4H5UyB55rv5UeRy+1oWG3cCOxOc1saO1rcRyweYsjg58sgHp0xUHlwC78yK4ESypnEludqnpjgnv3pXKMu50cwTRSQ30l2xQL5cikFcKB1xweM5GTn9dGwvbm1tVtJrONrNA2IDKQoJzyRnHryDTbhblYuGjZWHSNcA/nURA+Xyy+7A3Zx1/Pj698dqBC3k0kkPl7eUHG1sgKBwMH8elWvBF4bPVLgFizyR7ckZPXP4VQnn2xZC4IG3ce/tV3wEsc2o3SyECQRbk444Iz/MUWBPU720vGnXbIBj3pNZjlS1/wBF5J5qojbcs4AFaVp+8t3O4Fcce1M0PONba++1L5ca/wC0G71g6g19bOLi3tcsp+ZR1rtdcDLdv5ahwOcntVWKFpLqNvLWMsOWJ4pWA5i31Lzin2qzaBs/exXTxafZ3Vulww2LjGWqwdJEcbyXMkNwGbKgYytRyotwn2ds+RjjtQBkwacseoOsUy7f72eKs6hpcOoafII5nhmT+NKjFjaIXFtMRt67jVzT5Gt4lBcOrnBApgUdFgvdOsx9ovhNEG5GOTXRG+t5oFEUaJkdSKyrlre0u/3lvIytz04FVLjUIAqsm0lmwV9KQHQeRbz2rM0i4Xqwqnp8KW+ZI5wyHOMmsy6W/jtzPGoaEjOwHrVF7q+ijAuIxHFL93A+79aAOlbFwq/vwrbuOetaltbwpEPOOQOpzXI2twuIonkX5TkuOlWdQ1mZEjWMGWJjtbaDSA2p4rF7nayjaeh9aglsXjt2Nnhizcc8VBCYZ4fKBbzAM49qrtqMulgRywyuhPyYzTsBqpCqRKszL53fnioH0+3kcGS4Bx2BrNt7i6vLvfsZEP8ACa07OzTd9q+c7PvqTRYCae1ga2aNcAAcMPWuQgvJrPWka5vj5IOMc11c91byskduwiZuFz0NZepaZEs6iZVb++RTQHQPJp80aXUTiUsuBtPSsiHSbr7VK011lZeVB7CpYG0mGLybacBwM4zU1zcRyxoFk+cdMd6AI/slisYg83dIDgnNYXiLS5UvN9gD935iOlXpY380yeWd1aQ33loLZYykuOuKAOI8PW11HLMt5PGsG4nI61oNoMMIa6glaUSHOR0FakVlDZytHeWZdmOCVPFaYtRblFtziJx930p3A5u60y8ZoZ02tjkUV1d3pENxbbUumSUDgA0UrgbJmtweFVW70x1heULtCnvkdazNQj+3JtXzEKnOVGCRUiR3FuqsrLIQuBk81ZBpwb5lkhJAUHiuWvdOurPWWkkmd4JR8qr61spLcvFuWRY1Y4J96uwRxSFZJssYhnHvQBiaQ9xA7Qz6c5G7Kua6GKWG4j8l4GXHTNRXEytIGLlQPaqdtqC3HmK0u11faOKQFltNtp5A3lt5yngk1bngj+zeW2D2xVWaTyiZmuVAIxknvUImKTMsjM6Y3Ag0ATXUkFuiIy4cfdAHNTxJdPiRtgQ9Paq1qY5i00jfNjC57U/Usm0Cq8gHcrTAr6/dT2eZobTzmAwCKi0YS30DTXVuqs38NT2nmXkSr84Cev8AFVqVRZWe8ZXuRSGZOv6JPdWw+x3H2fb/AHeaoWug+XbobsiR/wC93NSXurP9nkeBpDjoAOtYej33iDVMx3Eb28AY7SfvYoGdNJa20FrGI8CTtg80I9v8qXCEu3QiqssEdvCkrzHcvdj3q1bSpKgkDKSO2OKEJgsEURM0cLS1OsAnw0AMbY5HeoIruSKJjbxeaG6n0NMit7yWT7Vcb4lboAcYFIClqGmb8qTKUY8j0NT6TBdRqY/MJQDCMe1aFv8ALI2wNIqnBJNWBG6joEU80ALa2UpUG4cH196HijgkK+SfLJ5xVW+ur63sAyWzXBOcFapaPq19fRst1a/Z3zgA9xUjL80tjOXWKWItEMlS1RxTR3mnsIZAEBwwNZd74ds/OF9skWR26I5Ga2tOhhs4QIUEgxkqwp2BFWGz0uQiBokaTtxzTbuKa1m/c7irfLg9qfFM8lw0irEk65woHSonWa8QtLcFSGw2OxpoDJupbqS+FrJhl/WrV7cW9uFt73dCu35XHQGrnlQ+ftjCuyjBcGki0u3vXKz3KScfKCaGNHM3V5cLfxW9oxnhxkuOcmtM239pQm3v4Yo5GOBxnitObTbW0VXmMUaDgjOCad51s5QCJztOVMfP5mpAi0zSW02BYbYqy55x6VzPjRH0+3mu7W3lkkB3eWGODXZHdNHts2Dljyc/c+tZ93aLKJY7i/VuDlU4NMDldOhmudOsppN0UjQqxDtkxkgEqfp0rVtpp7c/ZfLt5XlxtMsAYEd+SQQenFQuBGzSKnyA8YbGParCtDcPHiNnDNtK7Nx59BnrSZmi5oiSrHcJKyxtuIXauCvX1JGfy6VUvXV5C0eGY53gQqmGzjGB7Afn9a1rKKTy1iCpFGBjKvlpMjrnjHfj9azdbdf7TUSqVVSF/D14FCGV23gMz4/2V2gY/wAarP8AeRlhKNgbwWyGPc8YxnHSuknvNBt9OjCzW5jkXobr98rE+gxjp6Vz6MsytIjFgeQdpX+dOwmVbz5Ub5FAyeM8AGr/AMO7hYvEDxsoZ5onRT7/AHsf+O1XvPLaHy92X6le/wDnpVfQGNrrcMxbaqsNxHYZ5/Sn0J6npLx+cpBADegqQQi1iPnSYBFRQozS/uGyffsaTVrO6urQJnaQMN6VJqZGsab9vWQWjZwMkqeKxprS4t7DydzGZ/ug9qvaja6hploJdNJk5/eIxxkVFp9815MLi8UW5UbQnUigY23sLq3WEzSBSR61JHiFmhykgzk881YjuraTzI5d7Sb/AJMVSW2tGuZYblpElc8YoATUZrNVJW3V4j98A9DXP3k0IiN3ppcLG2CN3ANdUNH0vTY3lnuHlEn/ACzJ71kX0NjEjCJUSB13bR0JpgTWuqXMlmjXUMc3qAcnFFnZ6TI7XQUrkcxk96pWUGpvYCaF4Gt+c7RgqKzpbm0LGdTOs6MM7DwwoA6nTNKMk6yw3Jkh3fcPYVa1DT7e4unSTd5ajpisjR5JY1uHt5nD4+VGPTNaGhahqBSVr/ycx55H8QpAc9eWFrDOTHdMsTZHI71Ut/tFtbSL9o2R7TtLL39q6m/vbWfT3lghilOTlAMEmq6QWuq2KPteFduPLkXvTAzPCl55wRpmcsmQz44NdBcWs1zfKbe6Qw7clWHQ1iRWs9qZIbXy4VAyFbq30qKwvbuC4eS5litpEHG5uv4UXA6WztrdrjdPdbJACFA45pRDdxrJ5cmY+d2e9c1Je3F3dpMkTSovzeYBwa0rnUjNaiSOQW7H5eOlAFDUbdoLmG4jY3EafMVB5FSy6xMlkbpYRJG/Co3WnC0tvMjKTyNMeGAPBNU5YZf7Qe1l+WLhhgfdNMBbEw3E7SPC1u8g6EcCt60At4YwkIlXpuqjZozXiWcUiysCCd64IroZZLeyHkmPBH3qkDJMK/2jh52znOzHStoW8hbzFJQKOT7U1jbS2xe38t5hyP71V5NUVE8yRmX+FlHTNMCQ29vKZD5jb15BPeq2oXEkNtDGVyCetZlzrsy3ZjEGyIDkgZJFVn1u8mnKtagwgZQ45FFhG3EwmnimRHVxwRRWPYXV40Ek0LguQcZ/hNFAG1PpV3b27i2md5WACsW4H4VtaZpzCwjku8ST4+Yr6U1RBc3JLTEbD93PC1chuIVkJilWRCCDg8VZJF5diLXaSfmPyqwqqLWbe6wBYwejZq1PZGWBpreRmkY8K54X6Vzdzp2sy6qireLBaBcyDJJJ9qANfTtNa2imS4umnZjksx6H0FWoILRtyqm5x1K1JZmNLfnDEn77dKkli+zhnRY95OTk8YpDKU1ra5KsrYzxkZ5ouYP3CLnaCeWI7Uam8zxJicRNnIH972qvOb6SIHfFIvTYW/rQBZgjjlceWNm0YHvUgtZg5ikmXyz94ZqO3VGdYgQrhc43cCobSF3vGE1zlkb5gTxQBbkb7Om2HdhOfrUEl80gDMwORgLjPNO1mOAQAGSRHzndHzWDbX0UF2lt5Mm1iCXfjmi4FyRpirxtahH/ALyDiorO4S2ZYGkYsfvGRcGrV5JI0Jkttu3d8/rj1pyndY5j2y+hPJz6ZpALPHYyHYtwnOOHHAqE2scbPmVxk8YHymp9sqwxvNbKPfGcU9biO4iaGdDsA4Zep/CgDJuIjF/pCXflxDkpjg1c0K9hu7poZbj5QvTBxVVb4GSSOSB47ZBje6/L9abp9xptyZbOzv1Fwyn5yvT6UAblx5MCtIrAjoD0BqreXEYs9xw23kkN0rPgtryFvKmkFyigAZOAPerOotbRQiC3hXevc9G9aQEVjq8l9CYrVcovAO6np5qxM06qFTAJU81TsLSJZAFieOXOdqnjH0q/PHMLhbcWsgjbluB+dFhkK6ksd1HKsoaJMjH3jV+1vLe4bzx94A/KRjP0obTkXfPAY0467eM1Suri3hRPtcy+YoyDjApiH/bLVpGeUKGX5mwOn1qjc6jp8UUt1521X42sOCaz2m0m+u2js7ycTP8ALIqDgn8avG3sL1FtbiLB2lScdaB2DTLyyjjI+3WrluiI/UmnabdSPqRhu7NFjU/IyHp9aoaZ4V0vTbwX0e2cLgZB+63piui1XybO28/G15AB83IFK7GZmuaFa6zE6NdXLKjZDBsBaZDpakmG3nmCCMrlf51Hctr0IPlsr2rKTmMc+3NW9DvLqG2e5ktpo0POG5OR2FAEWk2bW9r+7dlk5w56t9RVi601orcyssfmFcBgeS1UJtVkuyAYZkk8zMbEYAHpVm8u7hoo4XhePyyGEhYHOPYe+KBPYy2bydr8MCefUZ+tDRfMIQxEZUS4VSRncOGP8JGT/wDX4NWImjhdN0Tzwsdr7CAQO/Wnw20ZkgllQZBKpIzhlIHGMdjkd6RBoxFFcERjGAOMn86xdekddTIWRlKoQTnqMHv6YNb0EkYn/wBTkkbdykcfhjmsPxHHtvxujc/IeTwBz7UIGO0ow/Z5mnjDkDIOcd+aa6hgWZQEHTdj5j9O4p2lsoWY+RvYZxzwadlmk4XKdy3AH09aoRUkjV0ZYywGOmPb07VVhhIkP3RuBx7GtALBFA7qpCKpLHoB6n9Kz7eaK73PEduO3fJ9KBM9H0eaSaZfOhUM6j7v86brT3e9khXKYwcHpTtBYtp1rJLliY127eo4xzT9ZmPmLtXYV5PoRSZqjknuVhQrfTSoytj5vu5pZVso5I5JCJGkPGOh/Gr+t/YLywcuqEMPmCnrXLeHPDzyzM5vvMtl+6hYnA7c0hmrq1oVmhFndfZ5uuxhwR9akktNSjgSS48hgOfMzk1JcC4XT2S8wBESqMG+Yik024nW3R44mlRDyG+YZpgT37WsOmxSSQmfzeC2ec0ywsdNurUrer868BemBUeorfXDi4nlhjiY4CjoPwrG+2LHqE1qxeWbvGBjPuDRYCS48P21ldSPa3E62zjcU80hRWKVtNJupbG5iEwlXejI2ePSt9bOG8gZJJpwg4Cs4BFZF1p8SWscoWWdVkwu4DcOfWiwFywsJZ9MlvLANFJGvQ8sDU1m66igS2k3XwPz/wAP14NW9FvpLN1ZozbOScKwyXX3ptv/AGfcanJdTKGRzxsjKkHvzTsBWtrm3l1NdPns2huossxTlTW7Bc28QltEQE4yQ/8ADVe20e3hmmktoRKG5iZm5z71j3Gn6zk3GpQkxLJ0gf5x9PUUrAbo0UT6hFcuySrjKHd09qj1zTdPEn2iaBWVVyRjOTWFe2v7gXVvqNyjJljB5gzj6VNpN9czWtubiGYBiRM8p4Cg+lACeGZbVbKfd5lorSEBJP4f/rU2DVLMT/ZpLMGPOCxHDe9bF7cW02obDGnlqAArEKW98VLKdDNvJJPCTIgwEx+tMBk+n2t9aB7FWhYYZWzwTXHa/wCLbfQ7gQ6tERMxwGQZA9zXV2N5NazQxWMMbQbCzhnrK8Yx6HqNm15qNpGhUYd0bhfrQBHoesLchmCvvlG6CfbwK2tR1EW+n+ZdIJZdvzOBkYrJ0m3s4tLEdivmxBOHY8L9KyBrslmq27RLNAX2ll5dfwoAhe4e7uRNp9w8DtIAGVuGXvxWpNDcpaT+VI0xiIb5jyPWrn9l2V5bfaLeLyHdfmPQg9uKxZW8S6TMv2tbaa2ZtrOgO4j3pknTQSLcQ291HA+eA7BcilvJxDdFxEpibjAHIqrpl1cafBLdR3AMQH+qByBVJdYvLi6WNYoyZCSW4GBSGX1urS6eePTWKzqPniIxu96Kzv7XsbrXTbwyLZTwjO51x5n+NFAWPQpVtLW2QzvtRiATnBJPSs2CW1SOVoJUfyHZmjQfN+NYa2mo3+ptHq0EsrLh44Y5QI0x0JOc12FvbRxxRsYoYHC5Y8bSadxWILS6N3pwulknt0KjKkYIrRt5IWtljEwdscA8HHrVGXS7i8ui080jW+3JVAAoqO5gnt50fe8dlEMmQtlv1oCxb1H/AEdUwyhGbBLLk1JaEXG9ZVB2DJdvSo5NRs/KixhyzYHmYy34VLfyTLCBFJECxyFPGD2FMSM+6t0u5lWzvAuDyxHA+gqGW1s9PlaQyyS4BPl7sBm9amihMWmmSdY/NJ3N5fUUW+n28r+c2XfZn56QynbwyXimeLfCGGD82CKiK3SAw7kM6dZC2Rn3FXpTJC3lieIxscmPgbKoSySR3H+hTKwcHeAobOe5pDQkep3dqFW5czkdTGuOKz9bulurqEC1up42QnKDPPpW1CtvFbhLyEFzgLwAT6mqt21lZw/a7aQwS58tZWXhRn36UBYrpcTyWp8qymRtg2K/GfYiohrFvY2A+1PHA27LgN92tT7dHHEVl1CFiSNpXDdaxtW0u3uNqX8LXRYk4Qqv0470DOi0fWINWgWS3z5R4LMRgVU1Ozjhf7ZJdSArwdhwGFRaTb2NxbmzsrqOPygFaFGGYz6EVt6bp9kLYCffJtJ2q78GgDmBLeamz2yugtgPlYIfu+59ar6naaPP5CsJ7maEfI0Rxz74rrnlRYpLeOBY1xyF4FU4fL0uyNzHbmYH7sYI+c/U0gOeur+7VFWO3eB4k/drID89Z2kXN3cW7SLI6Xocu6t8wH+FdTPrUtxbb5rZbYltoTIZh+XSsrVFmVJJbOVYWuBzkcD36UAaEM00kkUkyxmRsHzFGM/nWhDqJluGHmRMI+vPP0ri7X7ZPYQW99M07iQ5mtwQq+grQmj23UYDM0Ei7S27nP1NMTWp1M9/HcoIY4HEgBYlRkY/xrmtXtdSma3lSF5UZj8gGGVfenWurbVlQXhCBsBljIx9SKv6drzTXbRZBXoSU/PmkxkVtpKRb9Rm3PnCRhUwQauWuklZGm879443MmcjP9Ki1a4uriyltLBX7BQflHPU5pdC0u+t4XS9nYRMu0nflh75oAmEP2i3ZRZiEucSgnr7irki262Ihj8uWXG0AnjH40z+z4oLMrHO5OCI3Zv6mqcqXEsEMb+TKVfaWHbjoaQDY2ktxJbzxTMkgyqocqvqKfBJb2sSxxrIy5DfM3P0xT40hSby/MlMpG5FbkY9BWZqMc/2rbZm3muOyvztPuKALd/dtIYXmtUjgYnO7giqKyYknaFJNsLKOWGWz7enFatnI13pH2a8uLVrlEJZYx9wj+VZ2nW9wztqF0B+8URrgjkAHn+VApbEsflsA3lNEjE/OBlenGRgYyf51Utkt4tQLbDsBJwRk/X3NXWhkwsHmuVI+ZM8djx6dB+QqW1t1juY57hV8jhTIRgA/X2p2MybRrnRtStZPJaQz85CkYAzjt06Z/CsPUvON/JCs0rpnIUngH2ro1jt4bhGht4vIkzvdF24H6EGqkumtLdiOKNoxlsuVYnHJBz09uO9MZkWCxyyMsoOBguCvatC1s2kvJYxC7RiEsoUZHTj8Kl00SW15J5kXmyYIZGGQPzrQu45GP7mUeXKSok39hnAz+X60COeNuoLxyRnDZyD6dP61mPb21tJmBBGPvEdK6S+t7eFFihMrSY3MSmFXHB9uTWNdQ3s00Kpao0ZBV238j3oA7Xw1htPtcSBCEOPzNM1wTjK8FuzZ/pTNKX7PCVkZgG+4wHAX06euaoeIrTzAJluHkmRSVIPUUmaI5/WJ7KzvC01s8cqlQjQk7T74p+majb273NnI3lyyAMnPDA+tRie1urqKz1NCihTuLY+b8etPj0mzmtri1ijzBjAJYhgD6HrSGajxtsVZ4XkiKksFbcG9waoyWcltKW0uJ4sczK0pUY9/WtLSNNfSLOOzsLqWRdx+SV9zAdwD6VbuNLWaF9zMM4bcTkEigDlftN6x+0XNlG0TEhWyc/gDVqWz/tBN1vMsUzFdyDGQM9a0JbSO4fdIqPEmGiMfJU+gHrVbTrS3s7+YwvMilS2dvQn+9QBSl0yW1IM1xEXVuCyEjHpSnQ4ri5W3ElxBEcPiOTKj169K0mtr6WPzIwz7jskUDIYY4NS6Pa3NvFtlUmQfKxx8oHpmhMCGewhgCr+8u26evA6c1DrVikdstxHfC1khjOIyMq2fb1rS1S3jmCLEhXaeEVsHrzmqv8AY1zNcebLcRCMN8sU43LimBz1hqVwbSMSSNw3yso2k/h6e9XRcJe3Uqlp1uAMrnoOOcHoa1Nb06zW9WdrW2zFEFCZK5PoKpNZtqCwsQLVYs7JEfacjoD7dqLgYVuml2OtSyzW7CaZgGZ87nHtirbavpmqXs2itb3FvKsgG4ncCvrx0qPVLyRIlDRmaWMbgF5xjqOOc1L4dvNM1ezmv57oQvE4yMfvFPocdfxoAq63DolvaxR6lqFwkkUm2G4I+ZfTJ9K1rK2sbqFkur2WWYICsgOAVPH41ntpbX8N9t06a6JkA2v8qsh7qDwasWNvDDvjhsXt54FRPLmkBA59DQBVsdGNjKTdXVwyZIhdjhcelTXFvaHdHcARhly6zqSpH1q3qutySSGxnheErjy3MeF3fU8Vha7q97bzrNOynbKiPGyEgqe4PSkBs2sLXOnh9IlCbHCyRPHhWHfBqmuhxWt0Lm42rCH3lom3H2B/Gpo9XnuruO2gtsqAcYGF2kfxYrSu7K20nTIzawOyO6mSQMWKj2HpTsBTfSbe+jQLeyW8m75GLFf0qPWo9d0O2KSbru2nO0kgHHuK0ryS5kvo/s1pCEQBpPOIBZfUVZXVIbhnVpQ6hSyKyZCY7UxM5b+xZxCXDR+bJhwqk5A+lQ3WixTTIbq6lPljLbRtGK3riTa0V1bLDNPkghBnAqRdWDWrNNZRibG1S/3Dz3oGZ+n2mkAxyy24nmgPBc/MB/UUVdu4bd3KOkEU6x+YoTqR6j2ooA6G3tFt2abzY1kYjz5XUHIHYe1WZbeLUbZWaRBGXOCoyDU2n3VhJYrJZ5ltiuVdOVK+oNRSX2lzQCzF35Z25AV8Nj1r5v8A1nw3WE1/26zb6vIkhha1gEks7OwGNsY+8fpU0k8MxjEqxqFHVzxUEEtitqkEV44CcbiwJz70stvY3LK1xOsrDOCVHFVHinL38Ta9UxfV5mV4h0P+2byCcX8tmq8gwIB/49W1BHa28aQOxlYjBd+cgVBLA0cS/Z7mPK5OHztx+dZ0+m3d5Gkw1BHn4DmNsgf7ueBXZTz7L6i0qol0ZroaIWzlH75kXaSAM4FSXEdv5MY8twSAcg/erPt9JuFDfaTJIBkJhhux2zjg01rWaB5Jma4UN8sa7dwX36Zrsp43DVfgqJ/NEOMl0LOpNZ28Ko7Yc91xkCsa4i1C5iLWaWqBj/rCRyPw6Gpb6bzZo7e7jXONspcDDccc9qt2Een28ciwsshhI4YkiM+grpTTEUtTjSK0g81Z2l4AKoSSfXio4LWT7DKbpIvJc/MJFyetP8Q6tarHiCTHkruyoLDJH8WO1U9N1O1ltkltr9/J+ZpCU+Vz3wDzQBFY6FpVw8t3PA0nTZsDKB74HFTz/wBg2t/AtxuWfcAjOzM2ffNXtFvdP1GWM6ZcOixj94q/dBzzk9utVPEtktzfm7t9M8y8gIZZHJC8Hg+9MCSdYo7ppEsl81hlHj+8R71l3GsagxinjZ3l7IseQF/qaz7TSNSNzPq91qSGQqGVfNxt5/u56du1azwXD2U0d5P8mzeZIxtIJ7A0DG2mvG4ufKkhkadMAoQUA45Jq9qpmj0xryO3FymR+5jclgfYUaVaW8VvbzLIHYIQWJ3Eg/1FW9PjstI064nvp1EVw+VMjc5b27UgOee7XTd919lkt7llDhR8wwf9k9619QmluNIWYvGHQbizAIRn09qjubXT47k3X2j7ckqjCM+RtxggelZmq6T9sVrHzpbG1KgScrnH4c5+lJjKVmLlTLGLwFbgqGiQ/cB7nP8ASp9TszDeny98tsqgSRrEGbI6nnpU1toPh+ztJLdru5llZCouJnIYD/ZNZ0cUOj3B+x30ryvGM3s7kxj0BPrg8ChMDotFfSraKOGxVo45gTHubOf73HtV+WyKW+9njniPzO6gKQPpXN6JtvWWASbo3JYHcVJIPvyAfrV+9nnitXs1aIyb+rudpDHBHTHHpQI3rHUtO8sMrRvcYwq4K59Mg96bb6hfXVvumCx24P7xiCCfzrkdQ0NGulu4ri5juD/qmD4QkDPT6cV0GjztfwwJNumwMb1BCvgdD60Abb3UbWUscaKqj7okB5+lZdlqbqZIZgyKjbT8g2v9DU0DSLKGvk2xxMdrht24H1x0qISRTsJrbYrv9zIBG0HrQBzPiTXdT0y6t7q1tZrq1bcoEK/MrZ7j0q/4Us9SuJ31OSFFS4O9lZsMnPStJ5X+0K+YEgVh8+3OT3BqzerDcQQMHEMW0sHjfaf/AK9FxlSy0C0XWLi+8whpSRlGI3D3FXr6H7PBGoZ2jiy2O3J4qokcmxU8+5UjA3txn3GKsXjT/ZTA0rO+w4fIAyegNCJexSMnl/NGGyCOSeRxWlplhJfTTzW8zRBSGfEpUc+oFY1lexMHZlXdgh4z0Vs4I/Ag1BaXFzJN9lW4aNH3FthUFgOfvEHHTArQyR2JubO1jnjvivnqdqqJAS4PfHWnaXt2q/2krF5hZF2bdwPYn+L9OBXOansa2tRGswaP5S08bK5PXJDHNadm0zQRo8qz9T87YOOuBQkO5YuYI/ts80ca/vCcPHndjAGOeg6/rVeaZUt/Lkjctn74YABSf84qaK6UP8sJKklS2R8nufbqKbczwG38l5mRQxCkjO4Htj1zjvRYVx+Jls3NuGNgRvV5GAPB5+vtn86zAyMSVUgZz6ceuOuPeo3sdTuwrRLOsKPnYFOx8jqc57Gty6tbfThb2kOVuZ1JZuQFX+7+J/kalspIitEjtP8ATI2kkJURyLuJUH2HSq+v30cKmS3dI5QMjcD1PatS3sXis5Ga4Ybhk/L1HpXJajoUbz3epRJfyuV3MAc+nRf8Kk0RzWvGW6u47jyIhs+88Sbyr46NnAx+NW9L0i+voIL6O6vIpuN7SMFVgO2MdB7VftfD8ckUN1qFoUUy+X8qsm7dnlvU+9arSTWNmiaV5E0TSFTG0uFx369/amBONHkvoxcrNNaTpgAq3J7UzTLDVbTdFqV4twrkKGGOee9T3lxBbWavN527y8EK+FY+grnZr7VLq0M8OnNIIjuzazETLx0KnqaQHZLsEcX2W32Dkjjg4qG70+xM66n9nbzCMsEc4fHqKqeFdQnnsTc/Y76FVlx5VwgD9OvWrMuvWiyE3EqWpEuxPOUjdntigAadpL0xrbyG3kUkSKcFSO2K0Ut44rIi3zGWwxLdc++abDJFucpcQkgYIJH3j0GPTFZ4ur9ld4JoZEBIAU5UYOOT2pgSatpDXoUEgx4xKQSCec9RWbqemea8H2eYogO0JICyuP8A62KuQ6ltjW1MExaYbi6D5fcgnrTYZ1IZ7W6SLy+BFjnPrz2oAff6alzYbmiV22hZCXIBXuV96rxW0dvE1tG6JHsHlrIRkk+55NV9Vu4tO0uSe7klLSk5Z8hUPbjPTisjT9Qtb+WKSeSMYG1jyCW9uopAWIVubySbTdW0xUj3ho5MgcfUVzeq+HLPT9dW9s5I4w0oL25dtrY6E4rodS11XbyUsvNiOFfsY15+Yd+K5PQ21y98aX9mrwHS5bc+TK0o3+n1NFgO2SaQSt5bxKGXcgZ8qDjjpVWO81CyihnmCT3DOUaPYHCntz1rno9L8SabqCXOGVURtyoPODHHBOeRnGa1dM1C3vIpo/tNvuLb1LR85HJDDPB56imBLqms6dc30VjeQ3M8cqBTGijark+h5HWlubbUEkU6W0Vzbx/KyTruC7fTFUNWs2ubdDMfsGXOJM7lkPY8880yXWr3R7KG4tITqICgIpIG3+9yAPSk9RobD4mt7NXe4tFtW3hJVK8biOccdKvaPqOl3eoCO11dY93Elo8wx09+axde1K41qORYDaQLBKGuoJ0OChHUd6ig8PWN7aJulgjtYMmG5jTbIhxypJ5x9adybHRapbb9QMFgnnW7qY2JckKcdz1wKost9BGtrplqkjoRHIVcn5vx6jFLaXq2Ohx2dnPG1xGmwGRs4GclsjqKxppdV1K2iuY5jHJbOrNPasSBz1I78UhnbXEbx2UE32MwXIIRjGQuB689aratLN9rhsDDb3DPCeJWKB89welV9PbWbqTF2zXUrAkoqDBXt9D71tzQzmBSkMTYTLJKcEL39cUAQ2+lrHBE9tKkt3GNvlyncdvoD3oqS50q2t9P+025VYVKsu1+Rx0B9KKAI7XXLtCbYabI7oqgiOPbHHzjI9R0HH8qxbvUry5u5Vj0pjJ5m2IpKoKkHuR0xnjk8jmtCfVtNaw+zaYk06z8hhCepIHQcjP/AOqs1bHUdNs9Pm0KzsLmCLzFlS9lYbXY5LZCEnkHqPxFVcRa09tRk3pMlrLdQsI33xMC2BwxPIzyO2OasXc9wLcpcLO8xLAOoxtx024XDE/T8Kn0ZJ47eK51tEsbgSmQ21nLlFGOh2jBHQ89/SrT2ZkV2tb6XzJCXczAlSCPu4UAE4Pf+tRKEZboE2SQW90LCVIw0zY2x7mAc9MMemO//wBarFpDPbaeHvd8c5J+6m0KMj/aP+TVG0+zwySrJAs90SBs+QMw6A5OOg+lXb6+UujwSpJsJ8y38wF4yfUKefx9a5qmX4WovfpxfyRanJbMaupmSTZY3sb7kLRs8gIbHt1x70+PVNVRkWa2Vs9WiO5B2GScY5qvcx3j+TCbWGaAuXk+UKDjBGB3zVq2leRwPs88FsmP+WYKtyQAOuMHrXn1eHctqf8ALq3o2vyZarTXUt3l9LHEu6KGbdjkHIHvzQ8lrKv+k2LAjrhTj9KyJbma53mymMbiQrukVRgA9gev+eKsJcmCSJ5BHLeABNzxcsPQEHj1z0rmfDdKH8CrOHoyvb33SJNW03S9Ss3ghuTZlxtYxgcj3BFZcHg9owQJLSVUUCMxKyO3+9yQe3pWtfaokZCzWkEYLBZtx7+maztS+1W8aLpl0rzTNmLIwoA7YJyff+lQ8BnFB3o11NdpL/hw56T3Vhkei3mmxXMizXMk1zwNsQKxj3x1+pNc1efbtNma4uJ/7SLx5mjLBSAvTZt5B56V1Wn67cLdCxku4Lu4ILBo12xnC5OSScHOeM5q5YavY6rbSzy2aSpAAZXIUiPjPX2/Sj+2Mxw3+9YZtd46h7KEvhkcj4aks7yzgiOjz2dzKzqssqDGznAyc8/T1rT1CW1hiVJpJLfy1KbmU7Q3YAevvW6dP0O8dpoNkMrDG5DjFZ/iTT/EUNkI/D62tw8vyySStyigHop4OcAde9deG4jwFd25+V9noTKjNdDKsHllsXt1D+a7FS7khc+zKBg4471FqWj3MDRLcMREyqy5RpSkgPOG64A9RWnoN5q0tv8AZ7uyl02WDhiYdkbD2xwc+1XbP7U0V0whgRySVLSHJPOCRj+te1GpGa5ou6MrGLPY3FlOgjeSWKQoPOJ2lc+gx0z2qk0x0/VA2p343ysdmP8AloQMYG7kfhUviDw0dbhtLvWriQXMJABUsUXn7vy8t09O9TWkck9sG1GzkGoIGZAjYZQOhBJx/gKYy9/aUb20/wDoDb4sqQy8jABwcnNZ+mWrXh86LS2hsdvmAbFDFgc4AB7Hnmqz2sC239qXdwwZ0XCMDtLL8vODgn2Na9g3CwymKSSQcKr7dq46BfwwQKAHanp+pQ2ckguVLEh0gEYyy9cA5498VFE1/cRpjTHt/lJVTsU56Z69KYseovqjTXGoI8KLsxFgKgHQEnncD3q3dzPb3ETLdwKRHuiiON8p4wCegyTjkd6LgLf3DzWEX2xpra4gcLHhlDSADkZII/HvVrSWha3aZpDIrYZdnR/UjPT6VU1u50qPSVk8QxwxnG4RFm/d4HOCOp59s182fEn4nSfarrR/Cc11aWRJRpDOzELnkLzgfh+tNK4j2rxh8TvC/hbcZtShlvOk1kgLv7dtoI9yK8r1L9oDU08yPw/oVnEG3AT3IJPPfaCAD+YrxN3Z3yzFmPVm5NWIvlTkGto00B1mt/FT4h6mxM3iBoUySEggRAv0wM1zVx4t8X3Hyy+KtWZfQXTgflmqsrNICqrn6CqLW8qsf3LAercfzqnBAjTTxR4uWQGHxXrKMOmLt/8AGti0+Inj61uIpj4inuHjXaDMA5xnPJbOa5aKNgwJH5HNWiAOduPrxUOKGez/AA1+Ll9qnid7bxKtuhuUAWWKIKu8d2HTJGBxjpXuFtbRfaElkMnlkneIkyy/QHGa+JjvV1ljYoykFSOoI719CfCP4hNqenR2uoOpuIAFlZBhj6PjvnHPv9alqxEonqGpSQsjbbm5lVPuSyHlRk8kZJzgD2xnirUOsWSaUitcRSyBfkwcjr7d/riud8T6hBJHCyNI8Q+ZngY/dz144P8An8W6RJpkd5HCs8aq5JLyfLuJ4wcZyDk9cUJkWO50a6il09JWdkdxw0gAyM+xP86xtS16HT76PybqLKnLuxAUDPIGMEkjPfv9KyNQN3G4GlXYCLkMI5TtjUjnp169utcrq97YrOUsbeXU9i5PnLhUOP0z6dTjvQB10/jm6hmkSy+0GHHzlvlwpGcDOT/n612fh+4urkyXOpwsWlUDy3/gTnan1A5J9SfavF/CnjjwnH4ie38Qa5DDNZkCCA/LBHIOuWxgbT0HqOoxz6/4f1ay1Zh9jvrG9jOMmC4WRTz2IOeahl2OgucCFmZm/wBgR5bAHrWRHrlrCz/apJlBfairEzfy+hrVvjH5MttDHIr7P9ZFwV4559a5v7LqsMRWWPAL4Msi7mceuARznrnFIohvtWtb25ksfIuM+YrBTIYhtyPnXP1/SqXiCZrZobOwt4ryxlJAYOJGjkPAPJz1zzS6695HcCODUU+ePcBOpIV/QMOnSqels0Vn/Z9wwjvJSzQ7p/LJbPzDAPXdyDznjikOxL4a0C4Te0au0M29w63ZIkGD/CwypyetQX2taTpcl5FqjCK8jUZkaEK4XPB3D73XOR2rHsIdQk1mCKK4uYkLFjLcOGAm57KwznHNTeK7O5t9StTmyuZVBMS3EZkRjg52jORxkY//AF07gdVeapJeQJFbvZ3BMfmxSLKRnAB7fzzXPyWDX0Rk1QTs27LW8m0BT2wcdT65pmh6LNDLbRpOlnC+N0KKqIMe204HGMZ6evWuyt4baGP5LS2eFg3QgMGGN2TnucenakAQR2cllbYYQ7wNyJlu2AD+VQWUkkX2ixt47ea2XEjPDJwQW5Xkcn1ziqt3p5Zv7RtJGSUofK3zcE9SD83OMineD7iwn1G4spLRoriUCR5VI8tgccq2BwTnjOeaYi2bgJcbZ7p4jbYyUhYggjGOOMZ9jVaJLzT4mkuFubsPh2MYVQAexHp35xW1rdu1usUcEewxyZRcZLZzk7v600w2s0PliVZGuQo3O2cn+6D9M0DMC+vZJLyB7GCa9jkdgUMe6NCARhSAeR6H3rAHk6rrrw/arl7uNvkxbiDdx8ykgH+VaVrosuj3SQWV5LbYmadGhUlmPqeQCCCe3enJ9oh1C6uNSY3DSmNHmYIkrHJKHgcAYxQgKdyIrKRpreGeRiqxLB5m5dx9Sfbr0rL03VNctb9dOkt7q2S7DYVBmNG3dOB368E1s6hcXQ1LaIZ4YpE32zwBpEJPbao3KfXBHTpVFrqaZnhutLtzKAxSXj5yCeg6k579qANu4+0Wl00sl4oVELSWzO5MfHY9e+cVHpUf2mB4NRjsb1eRDeQIVYMedpB+YHH4Gsqyb+1tNNtqkL2lwv7p7gR5CNxgtjO4dB0/LFQ3FnY6ZBLYwXly2q95xOGDADAUMcHPpkd6YjfnvWtNM8k2Mf2ZZV2eaDn67jwg+uKZpXiWwm3wtpPkQyblLYwQSPfrnnkZzXM6zry2MtlLcX1/JFJmCSO/8yLd0yA64BOTwcc9/Wqll/Yd5p1xfW1/fpZkSbo4gZDEwx0IHBHPqB3xxSA6e7ht42klFk04iXfEGQLJ/ug8cex9etVHstIkurnWGgl0+cpvIkn2oxx/Ejce1QaJJdWEdvpkd9catZSAytdyq2cFTiLjAByD9PSq3iCa4vbeGO4uzJZTqYpIri2ImVckbWk4C8qee+fxoA2dPhv38m60QJCBkzLcJ5jH2DYxj6VZFpp91eT2/kywRX2PNXeQhk74/u81xdvaajY3S3mj6zfx20nyzWsoWTaP7oPQdhz69K6e8/t9bqH7PZzSRzMsSxu6SGND/eGRwOuQKLjLeieHdQ0OZfI15HUthIHBJYemT1GPStC98QWcWoQ6bNbSRyyJueWMfuj14Oea5WyvNas7ldHt4LaS4Dfu3mRm8tQedpyfl6Dtt59q2Ly5vpJJINRttNlS1ZWEnngCMHud3UfXHSgRKmqWsmNi/abJwVZ4iyiNlP6Gis37XNBqFpeRyReazMGjxlcN2I6ehyKKAOtuYZvsQvbWwjD+XtG5znaOmSuQcHByKz7hdR1O08xJINzyYnEtvhdpIJ3AkE8EHPf1HWmWGoNqUE/lxXcBjb55WEiDDg9D1OD1A4+nWtOApZ2MSKoug3LyyMT8ncruGXxjjOaYGPptm2laxcXMUcNtDkySKZgrMxIOEA7HOcEn9amlmQxb4Li4tpC7tJGzs+wg4HGT3z0GPpVW/v8AwvcaktxGspuUQLIzQzEbBgAFuF9Rjv0rodJhjuraKe34OSsR8nZ5fYr0B6jGPai4FLTJ9c1Bw89xbxxNEWCsVfGBjOcYU9+c85q6bK2jU3dgYpriRf34VQ/m/wC8Rx2HSoNY1KLS57a1WFJxIcSGOPEjkA/gT7emazLnWtY+05l0G6htUZcI0W0g7h1UdTz2z/WgRvPeNLFFHYASrI219hBEZGc9PwqZ7qdLdopSU6RMQg2k5/uk9OOvvmqtgXit/NtYJYog4K25m+YEkYwM5A5zgn1wKfLfGO4kjuFjjYRrmNW+8X/3u470hkO62USGRbl9mWHkR5WXPcKBnj61Mj3z5ZtghKDADsJMr3xyT34rJs5rm3jnFs5mjglbac/O7Hqg67x1H6fTQvftdzBJNDeNbuUDbTAPkbkBSSenX3oA0ZJIbzTzayHcsgLNKuF2n1Poa5a006a12TwXl3cm3kYl5GVA/Qnlhljkep9sVwWraz5Gp3EWsajNqaSExMioDGJG42heGPIA3DGOfep/C0XiXS9cguZoXsbG4iSY2y3D/vAQcIuf7pOSeR8w96YHaq0M2omFtJN2jssrh4xGEcA5Zzt+c4zjGfrV3T4I7vUGdbXUow+13yZEVnXIUb+BjBzg8g1Xgu7O81YQ2kiCV0Nt51zbSAs4+8Uz1wc4HQ4PbFaEEN6tpLaS6jDIXciBvLwuP4hznn0AH86TYFe40S2ZpJLFxbalICXn25AYEZ43Y9Plz71ftpbiFY4VnnWaPiZpFUB+OoHA7jpn3qoyRBwyusjldpG0iMkEDkgcfX9BWxYwyRxgSLFBHCSFMRycHnJ7jjsa4sTl2FxS/fQT+X6lxqSjsydLydXSFvLlLKDtPysfwNQXtvp2oBxI0ltMQBkcYI5Bx36/rUSTWLX8rTCQyowTzS2CSfvD7vTaR3OenauU8WavOs00Gi2Iur60+Xy5i0ZPY7Wx8x6deAPSvGnw66L5sDVlB9r3Rqqyfxq51V7p95HAqW8a3kW7hQ20oO55PNYN1DI1zJJNdTWv70qsbRDzHGMYJbgjp06YqLRr7Xrc+VJPHPNGq+ZEFI2nAyN7ELjnqevUDFdMuqK9sG1C2iaMc/MVYD3/AP1VCzDNMFpiaXPHvH/IfJTl8LOdsdJt4ZpobY3CISPkeZm2sRnf8xI7+g71etbLdbySwyNbMGCP5igiRewx2+g9a0bXTdJkDfY7maAODkCTOcnPU8/rWfq1lr8Vw1zGBIECrCI3bYPdgDuHTkjsTxXpYPPMFi9Izs+z0ZlKlOO6HxtAs89xFM8O8ASebuIHTBG4YGfQenXiuM8X6dd28H9o6frGyVUIjllcRxxqRzg45PGPatO9U39/9nn1OW4kCtI8jQAxxDncdxyo6dDyOPevHvjT8R2iRtC0m6WRFABZRjAAAHPpwCPXr0xXrx1ISMD4tfEbUhpa6BDqDzTE7ppA5YISOx9fyxk968dinKnLZP403UZ2muGZm3N1JznJrp/BGh24tz4h1pSbOJsWsHe6lHIX/d9T/wDWB0RpZJDPsPk2cN1eExeYu5Iyvzn8P60+2sdQ1Bs2Ng2wnAZxu/U8fpXUafp5vrx9S1BVdn5GRgD0wOwHAArs9LhiUR7fl2fdxxj3HpVOZnscLY/DjxLqCKs00cUZYKEMm7H/AAEVuRfA/UjH+81ayVuuQjn07V6noaqZI5QiM4IUsxwQpPJHHp/IV0UCrvVYcKq4CBO+evfGOlRzMTbPAb34NajCX23tvK3+wCpP0rAv/hz4o0/LW9sZkHJEUuSceoz0r6ihtbfa7SbwwAY7yep4xnpn6Vj30EcpLxKckDqRkH09KOZhdnyneWWtWTMl1p0iEHo8JXH5YqXQteutF1W31KyDwXELBuQHVvUEcZB7ivqqPS7O7RY721glUsBiRA65PpkVz/jrw/8ADWwtra68SaZtaZmjgSyzHLK+3OAEHIyFGSpxu6c0OairyNqNKdaap043bL/hG81HxJ4Q0jV4I7XS7S+Mu358ONh2ORuJYqWOBjA4wR0J6DT/AA/fS6h59xdWt0gXYGKAMqk5xkdef8mvI7/xAJNH0K08P6fJaWOgi4jjzP5rOkrq5y2ADgrwPRiK3tL+Ik9tB5DqVY/wMMNnHUcdPrSg01dbGGJjOjUdOas1oerz+H447WbbcxpJHGSoKk/RVxjFfPnxf1rXPDNymix276fPcwCdCDwIWLKGU9ydp57Y9enW3fivUNVeOKGKfy2I8xw2O/Tp1+lcT+0Z4jvLnUfDGh3lkUh0zRIzExOHkZnZGY5B4/crhe2fetLGcJKTPHZFbeSwOfUdaWzury0uEmtLiWGVDuR0YhlPqCORV0TWbx/Okqv+G3/GhYrOVSY7uJD3DgrT5Tc6/QvjJ8RdHCrF4lubmMDBS7xPx6ZcEj8DXb6T+0ZrbRyR6zpNrMr/AMdqxjce/wA24E/hXi1zpF0EWVQkqP8AdKOCT+HWqctvLAcSJIh/2gRUuKA9/wBK+K+i6tOI9Y1G5toyysHEZjYEZzuZdxbOfQV6X4T1Twxq1ojx6jbTqH5hF4hBGSSRv+YEe+PY9q+Mstnhs1LHO8bblZlPqDip5EFj7zvv7HvrG4ihj2xwzL5ckTiMbuu4OO54596y9VtXjud1vMuovC2+FQN+AeMsQDyMk9v518haD478V6Lzp2uXcK5yV8wlT9QeCOOhrp/D3xp8XaRPG7SR3UKMx8ts7cMckAA4AJ9unHSk4MR9MaVp95DqwuLECzS3ZlljGMTDaCAxPHXOOPX0Gd3UJbfT41mWALK28swboW9cYPf05rw7RP2iNFuNRWa90Ce2kceWxF0HjIP97K9Ae2OM16enxI8NX0cKreaZdSSfI0FpdiWRskgYA56diOM9eKnlYGJp3xQ0jWY30/7Za2d2JjbvFcxbSkhOOVb7wz6H1rpPDmm29ncG3jtbfT3YESRRSlgSG5YNwV5/hz+FZV/4X8M3Guwanp+kafFcsXkeZ1UypKmCMjsf1rqIYbewvbWGCN57lsFt8hG9D95lyNpIPUZyARihoRe0y1Z75xHfTFoWCOHkDg85wV+8Oo5J9OtXtb8P6bqliYnTyvLkDpPHw6uO6kcj6mq9ra+aZ5o5M3RbDARlZEReq8ck/wC171fWS5uIPNht5Cy5YhpMcdwwBxTAwdYN9bxxiQI8KqEjlEhG1cdenXg/mKxtTvLG5b7FcOwS4gGWki3FgOQBghif55Hsa7a6SW6hUySfZokCKBHIR8x7du4FcN4q1f8AsFLy71SCAacJBHby29qCyAng4J9QCSMZ4pDMr7VIzQTK12FiRNqFgAoQ7Twxy3LAjvgmttry2uLmMNm0gZSzxuVQxyDHI5z0P5Nnmsu71Sxksg9g0N/LNCrCMRGQTrwSUUEBDtB4HNN0zTb+aweO+vr240yOWVfstzaqXVD/ANNQdzLt59RgDjFAG/q80Gnagsxt7h5JIBIEZg6ry2SpU9MDnsM81j2Gn6FqDW+rQtcQSSRhozhQpLJ8wZCT049PasaKDRtF1WJzchU80RWc007s+14ywT5eSAd3Q8+vaupstHf+yS0n9niGFGPmQjBYAnjK9Pun1B6EcZIIpWtk15b3WnahpYkcMVKQqPKZcY3FHwPbjHHc4rCPhfUtJ1IR6XpSGxYBmWA7DCADu+Unax9xzg4Oc10/h3XZnggvtShVFQsqyRyFVb+6CCAORjv1x64rQ8Q3E1/paPa2rxeXJvM1qwkZUBIY/ID25HqQRQ1oFzmlvdMi06eGxYWk0MatsP7gsTg4GRtJ59McEGjw1Z64ltJ5uqxWiifc8F23mqB02rg/dO5cLkYxWiBGEiNxcpexINrBgUcE42sq5DIcdun865k+c1rPrRW+t7G2fyv3ZSVSCQQ+B8wUjAyBkEAc80IDo1sLaG+866vVMMjfMIoHiVT0yrEkEc9efXNSmS70Fo7go91a78GQzqFZWPysxzwQDjPf0qDw5CtveW5huvtdgEQRIJA6Py3ZuQQDzjgjsK6LWo5rpx5tvHDEBGGhjLDzI89cLyR1GCMcn0osF0Yl9oWn6kTqFnJeLckOywQ3m1ycDccNnnnrmsK/8CrLYXf9pyXF5YuFkQxuWlUAc5xkds/U1v6zcQ6MttGI3uGTCxzyoZXiOCCDjkLgZ6/1o0zX7TU9SEOk38ts9viQwBBtlTdgkZzx2ByPTimBz9ppdrLYjT2nvhDb4W3eSVPlUjAB4DZH8iKK7a+NtJb29zJazx3PAl8jkow7lQMsDzkc9qKVwLU/9k26x+d5FtcovmMiybQcrwGz2OepB9qx7u5eS5XyY5ETb5dsyxn5ExzuLsARw3IIzjI9tWPFhIgt7ZPmXAYAATcfMMcsSPqenvWZqVxFqVxMs0cCm2C5SWIu3zYIPBJHtyvftTAra5fTwSB1iEo+zhg0Epijcqw4DDO7OeeOP4c5qxPc6ybmW1GYJQ4+SFtuwHkNkjcw6j5en05q3pNoRa5d4RCDuc3CeUSxHAGcnHXuc+tc5d6p4dtbthbW8d7qqSM4dISSVHvjAwSOT8owKANvUle+0Wa2a+WxKfObgxBim3DNv55P+eK5DT7G1tb+7XWfG0upyT7BFFcqsYRchlOdxxkYxtPrW5Pp817DHd/2deSanglWtjs4xkK5J2EAbhgHt0qLTNCdGlj1DRHW0CLJMs07fZ3wB8qojlSQQeoxx6UrjNWG+tfsTRadBBeWdvIFa58xggwMhs/Meh9+uenNSGxtdQmuWga2g+ZGabIdWbbgpsJ2+/YgnP1tw6vpslqbWzjkiQAJ5awqsbDsQMYx17c1j6leXc8rR2clrZgjKsUbk/3mwcDpzxS5gsTWcs2g2scN7HJGyDcm2NpBgfxZJPJA9SB2ArRN+kVuI1mvZTKWywKMIz3X5cAYGTye1cCB4iVp1vNZskM6ogUReczY3Ho2QAc9h0AqXS9QtbG2itrMTMlxGhlCsSoyDwc8fl6jFLmHYhtPC3g1NXivori4muS5ELTZkG7uAgI4wQ2ee9dDqGsaLY6mbT7DDI6/J5gAQKcZUk98nsvPXiuXig0+K6m1DS1Mc0keBmNdhPUg8Z5GOlZ1nrV755dbrT0tUlMjmaXEsZY4CrtG1ehHzHPbHNK4WPR9C1W6ktpr6601nuhF5afZY25zwAufmI6846AVWvbzUWNta2erJFFM+2dmwdjE8hSQpY4J555xwBzXK2WpX328/bY3tZjF5mW3bvlJAYt0UHsev50zUtS8y3uU8wIYskOsuVkXaCPnxnPBxjPQntRdjsj0HSLWzvU2RlNWFuislz54XLH+HaCQD3B9fzq1drPIYdRgiijfaZJkkuC6qvTOQMcc/wCFcJba1a6fpc1xLcrc3Lx7vKDlygZuBtOD1bA+mOtSWV2LfTITbyutwGCzxXDHdyTkcc9ec9exoUhcp6FYXjapZR3ipBITHxLbnzIznH3SQDx+v4Vn3U6SItrHLLfTI5YMtr5ilxnHYjPGevbtWNomtJJNNdWi752XLMMqhHHY9Dz6fia0b3xZFpemxx2unC2kZW2yzELFG5xtUkZPJIH9aaYWNhpfO0xzKsQkX5c3AwjEDoT68cge/FUr21uLyy+1yizSLadqqFYcfKBuzgZzyAB/vVBpOtaxcaMt1qktpAxdndljYiKPsVJGDjBzx6fWopfsWpeIGWO61FrUoA7Qr+4lJ6ZbAOQccKfw7UySad5kgt1upLWxSF+CHJTywCWXdxhuc9MAcVmW3jmO0to5fPFxAWOZUbKbckLzgcnGPTIPPFN1W30xNRkOrXSeVDIHG9mw7HjZgduORjnHtz5p8W/H9roehT6LZRxG6lY/MspdgMAcHA2n1wBgYA5JI83GZRhMb/Fgr99n95tCpKOzPU4fFvgTxu19oMWs20t4oaKYW0+ydQMZI7kA+xHY+leG/ET9nrxDDLPqXhXU116A5kaCUiO5znnH8L8e6nsBXzlPPIuqtcxuySBsqyHaQfbHSva/gz8XfHdle/ZLi4XVdLgTdcS3jENAg7+YBk/8CDdK8tZdmGX64Spzx/ll+j/4Y1vB7qxw+j+ELv8Atm4XxDb3Om21g3+mJNGUlLYyIwrYO4j+f4jrI4ZNWvI7qaMW1pCgjtrdfuxp/U+p9foBX0JpHjP4efFLTksNUghlmDfLFcKY5kYd0YHPr0P1FYnin4QXMMRuPC14t/Coz9mmYLMPYH7rfp+NdOE4hozn7LEp059n/mTOk1qtUeax7NvllRtHPtV+yyrFipwwAzk4yP5dao3Vnd2F3JaXtvLbzxnDxyIVZfwNTW8hXHWvfTTV0YNHWaZe+WPvY9e/FdPpdwoQBm+TII9RXn9lNgr3Nb+jXLbl+YY7565/zmmS0d5DKHiCFcKMYA7YqG4to2UliMDDEkDHH1rPhuzHEWZiQBn7pJ/SrsMvmKCwG7v2oEVb97WzsZrq+kjjtbdfMkZwCo2nI/EEDHvjrXhdt4tvPFHxs0LU5GZLeK/jFtDn/Vopzn6nqfer/wAa/Fgvb4+GdLZVtLeQtctHwJJepH0Bzn1P4V5ms9zps8OoWMphuoHDxSKBkN6815OJxi9qorZM/T+HuGpQwM69RWnNO1+if+Z9T+Im0+5uRBLbwhGJ4jQJg59qqQ+HNJwrLcRKB/eiGfz4rjbbU7qy+CF342v5JNS1GESXK7sINokCeX8oxj5Sc4zzXD2X7Qnh1rRftWj6tDNj5lj2SKD7EsCfyr3aU4SVz8zx2HlTryg3dp2+4958SW8nhjwu3iXTbOznhtlHmtkJgEgZPGT16VsahPpXiTwhouqTadamW4jZJ42QOgZMAjDehzXkniL4iaLr3wJvZNO1SEtc7YxAzgShsjKlc5yOfyz0rP8ABPjh47XwnaTrI1vJcTxTTbhy0ixLgj/fj3E+lcdbEqNXlb0t+J9Jg8i+s5ZKpTj78Xe/dW/zO51f4d+CdTfzLjw9Zxv62263z+EZAP4iuU1T4IeGLgs1jfalZseilllQfgVB/WvT2Yq2G600uK2TPmDwvWPgZqkLhtH161nH8Xno0DD6bd2f0rn9S+Gfj/ToSq2i30I5JgmRz+TYY/gK+lCwxn+tMyPpT5mh3PkXWdJ1rS4lbV/DtzZx9FkeB4Q3/AiCDWb/AKOUG1riNj1BUMo/Hr+lfZnB/rWVqvh/Q9SGNQ0ewuj6y26MR9CRkU+cdz5L8u3YApfW+P8AbJT9DU66ReyOkccRdpP9WFIJf6Dqfyr6G1P4VeCryFlXS3tXP/LS3ncEfgxK/pXIar8D4FUvouuTQuOi3EfX/gaEY/75p8w7nkd5pd1azmG6hkgnHWORCrfkeaoXCzwyYVmQjtmvUbn4ffE3R4g2m6nDfL3iScNke4lABrD1RfFGnRvL4k8B2tzB0aZbQxBffzIuM/U07oLlTwl8SvGPhcw/ZNRa4gjI/wBHuv3qY7gA8rn/AGSK9U0P4xWXijUY5LjUI9E1YBVW1umC2kuCc7ZQMgkkfK4x78CvIk0zQPECFNGubjTL7DMbW7/eR4HcMo3AfgcdyK47X9M1HSbhY9RtWi3jdG4IZJB6qw4YfQ1MkCsz9C/DepTW8cc+sRymGdF2Shg2x/RirYxgnkAZ5yOed2LUoz58MVyYmt5OePLLA4/vZzjJB+nTtXwt8GvjTr3gWVdN1B5NU0Bz81tI2WgP96M9uvSvsDSb3T/F/hyz8SaJNb6kskRLTCZo3BA4BQbiWB6jjqRz3zsJqxQ0qTUxc67pd9rxv5JrnzrOyv4vIkhTfnKS5O9R0GAMYU8A8R6nfSajHJY3FrPexGWOJ2TDxMxYK0b7iPunI4BJ/Ktq+0/yLlBI1vFGsibklhJkY8Yw27eeQvBHTOe1VLq1XULX/R9Nks79Gykc4DNK4XCnIPzHofmbJ9e1AjAjuvDugRW58PLZxXKrI6yRytIu4EZ8s9GwcjaDk8jGciqPjXxTrUWkRPowtIrm6mF1b3NzG8cTjG4qroo3AjnB+bnJq20en2vh68sVjheVr5Xt2tI1ikSZIsspaR8x5YMq5zycHlsU/wATf2ff+GjqUVta28Vof9RqV2rAyF0HDDdtwfU7SMgjvT0AxLD4lvrGmQQ2/hdby4Pz3YiBkwicMyE8socAjBOQTxnNM0+6v/F0kZ0uK+08TGOWeSKVvOiB3Yk2MRuXI5GCcjnFWLi3vb6W7uLU3drbygzC24W2iuCoyUfhGDkE5VvvMeDmquqeGb65060msLbxBpniG2QW91cWM3nW84Q/u3KysXdSCSNnIB57Uuo+h6RFo+nXdnqFnPLuuFjije4RdomYJ/rP9lv72Mng9ec6ei6TdaTHbtd3TXCqCrSIcF1zwWUAk45yRjnHvXM+ALPxJGZ4NXuJGnwskm75FL+pjI3cqCPvD8MA11ccWo3ML292LW1kZnVo2ZwXTd1A6cjkHOe+eooEYGqWbQa3c3vnXAW4i8uKS1t8hEH8MjDnrjB4yD7VX8P+D9J0OW5vdHvnW5nTJinifyZOcng5IUk5yOhPQYqFGhjmawTUbZblZjtjupgWaTquGi42gEcYU4fJxmrtrp19a3cKXVwsMF00kcVu2oFj5f3tyMDg9uGG75eMckgEWkeMlk1y702CyjtL206WVxKLcXAOAGVyuD3IPcEVs6t4igsUTUZY7q5muEVUhIRiF+7vTaenJPHOPXFcvm6SK81a3hhuW02N3Iu13XNrIv3k5bDKQMHB7A85rD0H4geGPE2k3NlpUEcTsqzASltqjed2NjErhjnI4GenGKaTsGh3WrWmnXclvewXlwl2kJcyu5MUkgw2AJBtJGOCD68YrlWvLXQYYbzxFNJYJcvxNDCrkJncC20bMZ6EjBA744v+baxWDp9qS3v4SfsZmSfLbkIRVkZsSDrhSByuDjkU03XmaNBpekzXVizqftljdEPHc5ZCVQDc0QIJGQAo3gYyRSaC50N/e6eNFlVdS877Xuntri3mUF1xkFNvG4Z9Ohxg9isvQ7LQ9AgaaXSbCK1tgPIijUzOFOM5L5bgFjjGDz9KKYG/4e06w0+KS4kmu3ud4WV1cH7U+eWb5QPlJYcYHXgmi3aaO4uL2ZdNkvp4lDOi7FIOcF3LZ2gYHKg88A1j3sFv9mW+uIUilmlL3EYkaTy5GyioCH4ySN2epy2Bk0+9t4ZGsZI7LTb9EgwfMv2YRkDhWXCrgBmxnP3jxxkskVrW+1xw1wtskcYAkjubhpBIV+6Yz0QHAIzg+wI43J5/9KtbW8gjdMFJ1Dkqr/3TyuQR2IaqWvPNpPhe51ZbTSrfT7aDzLiS0c74wo+Y7FUBsc4Ga5jVfiRpt5pUUmgg6vdOo8pPJcLGSMZOBnGQx7/pmgZ11/qul6RIWeeGPe5V43AYzYBC/dUBc4HfjpjnNc/B4kgiij1GDTx9jMhUny22sp3YBduMdenTPSuZu7q5s9Xi8QKk8UM86xm7aMMbbCYLMh+ZBnpk4PGfSr7alcXt3NfXmtx3lgjYt3jzF9o6EfeJ3c4HHf6YrNspF651zS7i0kkjhs53X7oE5IXGOzHJ9v8A9dZv9qTahC80clzZuPuCaVMHHDbSMrjA9azdS1i3t9Qma60u9Nm6yIZdsjCI4HzYU4xgEeuT6AmtmzWyisxdGM7MbfMmZ9pJTH8RHvkH2BHFQUjHTUYnIa38ycEkuxZijjP8JYctyoyMjjtnnWtdL06aLzo4RarwwKTEgeoJHGfYcdabdXV5atGsem288MgZfO+0FWX/AGhhT0579qg0/wDtGG6EF9bJJFLIZHuIpAJhhehQgA8nPXjvyaAKuoPYabdyQXF5cxlkxbywW25zJwFQsCOcZxnjgetY41c6FeMf7MGp3O0CCae3bPHGcgNhskc8dQBgYFdRY3FvKoEhe3ndcGNiWCnuA3TJ9B+tZsDbrW6a4SM3UT+WAbZwswGfl34OG+UEbc/SnF2YpK5z11feMvFVyrX0MdnbQ/PGjIu1mIJ2/LztK/3iMkA47VsSW6LPMramZirLGNxXy8LkcZReACV5z1PTqNKP7e1zBJpl3GbS5R1uFeZyzqUwNuH98lmXBzwOCSsty1nA0y6fPcwGRQMEeZI38Sjf26cenbrTcmwilEoTwi5h8yFokWN2l/0Zl3ybjwSWBGcHn6ZyO9tLuwkALantnjyjW5miSQD+6FRyT1zg+lRwW7Jp8j20H2OT5y0NsfmJI+6duOcHnr/WsfRNHijigk1LTLCFrdnWCQyn9+HPSTGcEYP3ieowAMVJRtx3FxZy3EdtDe3MUxykohCiNgQPnOQSvfHUdcGr9xdTLp0lwmZwpUriPf5mCCQFyMdM84OapRPZrKIriNoZHGCIk2Rso4GeCDgDuT0A64qlDM10rWs0VmbOHcDiUs33sBj0Ax936tj0FAzX0a9m1Cyla4mnhsp5CNrDJGVG4Lg42gkggjqCM9DXe6NLCEjgh8i3tYkQbkkOWAbJyMYA9T615xbNbXVvNBpOoedBawn7QkR3SeWAG+ReOgBAH0x2Fcp4h8Wx2PhmK5u7ktKWbFscEAbsplTnnAUgH6sMcU0mTc6D46+LdD0e2hiiaPUL2GQtanKsISVI98tznkccH0z8ua/qVzf3kl1dSBpH5OOAB2AHYe1WvEutXOq6hJdXUpd3Jbls4yc/zrEjhuL25S1tY2klkYKqitLWLiupDomlXet61Dp9iheWZwo9veuv1LULS3tU8P6LiLTwwFxMD/x9OCPmJ/uggEevXHQDLvNHi0u7+yLKJ3VR5zjgbyOQOM/LnHrkGoWikST91nAPykfzqedIq1zqNDdUUAsFXjPp9a9S8F/EvXNGZIjcNfW6kAxzN8yjHQN1/PNeFRXd3bgqqccZq/beJrmArvtdwXjhsVyYrC4bFw5K0U0Nc0XeJ9g6d4m8G+PrNLLV7aM3IBCpL8kqH1Rh/Qn3Fcx4q+FV/aK154en/tK16+ScCZR/Jvw59q+erTxvaK6ie1uIsc7lw2DXqPgD44R2bi3uNVSeFeSLpjG4GQOHbhvoea8D6hjctfNgZ88P5H+jL92fxKzGxQzQSmOSN43XhlYYI9iDW5p3mKgJYnbknEZbjk4AHNelWWpeC/H9ms7iJp/l/wBIhYLKpHI+YdR7HIrP1fwfeaTbtd2JF/boCSyL86j3Ucn8M/SvRwOfYfES9lU9yfZ6GVSjKOvQy7dWyM4OOg/z+Ncx8VfGH/CO6I1paSj+1LtSIsHmJehf+g9/pWhqWvWWm6PcancSfuoRyB1Zuyj3NfP+tanda9rE+qXjEtIxKrnhF7KPYV3Y3E+yjyx3Z9TwjkDzDEe2qr93D8X2/wAynEuAWb7xqO/G6DH+0B+tTk81Dd5aLA67lwPxrwFqz9mqxSptI+h/hpYWt/8ACKw0nU7Rbi1ubeWOaByQHR5HPY5GQevWvF/Ef7P1xb6rKmizLdwZDJuO3aCPutz16cjAr3bwKPs3g3RYSjBf7Phk35GMsoJHXPf0xXSJE8VtJcSdHA2//Xr0M0zCpg6dKNG3NNpH8+14Kriq0pbXb/E+M7rRF0C+utEZmaa0maKcbQFWRWIYKQTlR6nk10fh9ZLzw3qGmLgvbOt3Bk85H3vyA/WmfEdR/wAJ7rbjHN/KDj1BH+NR+ErlbXxBb+YSI58wPgdd3T/x7Fc1WbdV3P2LKKEYYKmktLI+jvAutT+JPClpqjNDIzRhZAVPmLIoAbJzg7j83QY3YrSMnzY6GvLfgnqv9meItT8LyMTFMTNBzgB1yGAHuAef9kfWvVbtRJ+8T7w6+9fQYar7SmmfkOfYD6jjp01s9V6MaJPegyLiqwkx6Z9KN+euK3PGJi47GgsBVc/Sk+hNAywGFNLdearsW9aQucetMCR5Mds1GZg3GMUwyGkLRlR1Dc7iTwfSgCC4t4JW3PGhbnkqM1xni3wdZ6haTRrEhikO54iMoxHQ47H3GDXbHB5DCoLhj0IUihCPkXxz4ZuPD2oPF8zW5OVJ6gHpn9ea7z9mDx/e+E/GKabLMX0i+bbNCzHCMejj9M+1ejfEjwzDrmkyLFEr3SKTEM4DeqE+jfodp7V87aDE2n+LbVMvsLgqzLglWHGR69j6EGkzVPmVmfdmpf2xb69JcaRcWnkXNs5ntroCVYHB5ZCfm2kNnIUjnoeRVbRblYUjtILp79IZcNEqgeWhJKFWzkogwoAzwck8VLpd1Hc+BvD+qaoLdlS0TydzBZYpQASVZuApyAc9ODVie7fS0hhnu7a5knEggm27fJbYzKJN7sDyR0GM5qTMSDRLM3l1e3qR6hcXcbiZUheIGPB+Yryu75Rnpz78mM6DcXmi2720YlUjZKl7Nvik5+XAycezDJHPpUf9ratJFBHrNonyBxvfT3SKZdh5X5zg5Y4OcEhSMYJq8Wj8ReFkHhzVkhu7q0HlSb5FmhlKn7xZicgYUt1HHrw7AZk8c97pENjeSF45pGjM0Zhjn8vLbBnPyyKwIGByu7NWLHT/ABBMyx2XjGC9GlTeSivAzOhI6nOA6lTjuOCRyARiaM+tN48h0/xFod1BqKGNftWn2/mwMVT5ZtzRcAZ25zkDjJxiuu0Lw3PYeIJdY025a2LyFmsrmEpskU4fyyQBhg2Bx34ODSYERvNQmeTUp4YIZZQscs7yrG652gxAkuuDzgEnDE8jOKsvcSWenpby3jQXMbCQXIilkIbC7sE55YHlcnGSeQMhLy9/tWS7sdZ0lLW1kib/AEd4AwlySAVcnaWwBlSMjHB9KvhyydbaG3uv7Nu0kPlRJaXCRTbRkGNooywbaG6Dpg8DNAFLT9QbUb6O5gtWvYo3YyCHa1wsQAw6gpglScep4GCDk79zqdukX2yK5OoB41kimjgJfZuXDIoJI4J4wTkHj5gKZfeFYLSS7vtDvL3Rr9VG3yYyyOpHeM/xZB6Y9Tmsu+aaXT73TbW4C2sbgLcwRiRJQrEski8Y5OcqRgqelOwiTUfEEn/CQz21lYWogkkVWuVgZfNbAIeRsDYwLY243bhzgGrGh+FvBsN1/aWnW+ltfySj7S1hEqfOOeQe+QPQn8MVnK7WUMFvc6ZJM10m+4nXed5AO6ZBtIxkuexx2+8asym9/tW0LQ2zwXihCz3JW4ZEYsPmTIbIBxkDBB+YdaLAinq1hc6JrMJnbU9XsNSuJnjhkhH2eOVgxwV27kxxt5OecjvTrG+bULNJGgSG3ijZnmhfzGBIGQhDBxkM+Rx93qeM9Lp0K6ldSW7atFe6ZJGk3kkJMo+bKlZDkkgA5HJycjHArGv/AAXLp19Hqml6xILBXkaWCYFQFYnqTjIDNnBIGABnGabEVNaTXDqFj9hW2l0UbJJzd2zmRkLZBBQFWUlVyCoII79KKtqNMTULm9js7tLm3KOiWquhkbYAzDbIRtILYYBQG65P3ikMtWdlNpzvqOqXUMsZlByjjbOwTch2KcA/LkAAk7etXpoIdQ0i8uEt7RZ5sZeWII7ZwGJLqdpJJHIwB6Z4Syu7C+02eWxkt8DZ+/hiwUO47m6HnqMkn8KwtR1OaeVlkmMrSfLJbxoXCKGZQ7bdoOQpPAPQ9eMlwsZF/wCHdPtLOUxXWpX/AJrRpPZvq0QtpgXGQ21S2c5GOehGeeLemLcS3V7AdTS0t2bdFA8bFYUAXCK21QQGJ4SPg4zk81et7fTbfTVhn8i2huB5hkmumLg53fKBjnJ4XOB24rP0+K0tXlnaMK7yuIUMnnCQgfe4QsMegJHFQ2WkUg0FkFeS+DxtKY1GxniII5G1mLBc46H0461buJftlzBJLZrOsORHJCj5C4IBxjgexPrU+iXomuP7H1GWC2ZYz5sUNwqMxPJJPJ5Bz0zgkHtnPeaXT9avrOzku7y2SOPZ5jAlQSzMCyIOwyAeR3xkZljHNAWNzDJAjSsMF2yVHpxk46Y4wfb1pWSQwN9+FCAoSZXXcN38XJyvORkEZ284NWJ75JkgGx1QSY3wJvCuoz8zRklQD1yQf0NZR1DzJokurD+yxJKkkDws8jDAUhSN4cAnccjI6c56oDY0+WIQzAreiCN2IlkHIB5ztYk9TwfTue+nr+nXHlR2d5M224gEhhjk2yqp4x8pznr7jP5YgkM9vbaRBHHDPM5EaBDhxzywHIHDdMZOBmoJrSzhM1wzx6YIXWOeONmBEp+bc+QzDOCOh4wwxmgChLaxmwW0gujZT3k7xosk7SkHftLhySd5B3Hg/wC8c1fvNPjNxeW8mpNDtthLFFb3JIdwcDG8jnJIJHOM+laNtHBPDJJBcRSSEtG5KBw5UA5XOMA5PRVPXNUtIumv4pvMsLWNhIYyGnUoRgnJZFY5Ix2Gc0wJNHv21ALDb2G+0SD/AJYXhDNtzyxkAZiCQDjjk856499c3sLQ295rlzI1uoFnFLFtJYsPvZYr6kLx0wc1qT2hjtjPZNZmaM8tLITFGe+CQcED6dvQYmW9jnWSffBEycOrRnaxAHRux9sknnrSuBFZawkF7Fv0aK3mVjxMCUbOV3sVBVeAB7546VBr13thtXsOb/zFN411AI4lh2OQQMjcclcHLEAk9qg8R3Gl2MkLtcxR6kFAhjU7A5yQAF785Hr6Vn3Ot3H9pLIlxbSKIlSdftB3I5HDCIfdBHc8ZPUkUwNKSdo0VLlYxbuAsYtk3ZUt1J5XO3HQEcAZA6crD4nttSupLCz0u8a7t42Nw7wFrdXUfIWDtsiQOB1ySAMc4rft7i50VZtT0eS2udyqTb3G8OuckhGLYyfTAGe4rKvvEtzbm41idbm0llYSmKaRo0CnONo5DAADPQZbAPFC1GVLrxTrWg6JqWk30iBJ5DO94wAJ387AB8zY5xnhQQuTivF/E2tTanc7iziJOI0LZwPU+pPrVzxl4juNYvZJWOIy5baBjcxP3iB+P0zXLluTWqHGK3EKtJIqRje7cBV5Oc4x9a6hQnhWxKRMra1Oo81wA32VD/D/ALx4/D3xhlhCPDlpHqNxGjancLm1icf6pOf3hBHXPAH19CDkM81y7NIxdmcuzOckk9SW6mmVuQRxSSk+WpYAAkAYABP+J/kKktpHimSWJdzodwBUMOOehyD09Ks7I1jQGTYMn7vXPUe3XH/16Zb3DWN2syxozxt9xxlWHQqw7g8gj0pFIiSZgpzI2/PGTjI5/wA/jTUuGJJfcUHHHY84qVtQnaN0bymQoAFaJWAwrDjI4++x47nPUAivHFHIwWOdVbCnDqfmbIG0YByeSe3Ge/BVkOxbyrRoXhQ7xu3OAq7QCSQc8n2xnIxyTiruhaJb+ItUh0uxjkiu7j/VBsbW65GexwO/XnnoDQvLC407UbnT75fs91bsyyx8FlYAk85wenr34r0z4Mtczat/bEM9hqGuahfmO5W7mPnxWu0tLMv8RZjwCM4IA6E1Dgn0JbsrmZefB/x3oFy17oN2C4UsJbK7MMuB2IJBz7An6103gH49eKvCl+mj+PLG4uUjKobhYvLuYh23ocB+3PB+tem+HNZu9aiNxcaZqOkvA5ie3uowolOFy4OCcBtwGDz1PoPLvi7fQ2KW+hyTf2tqES7lu7oI01qrMDsGF64VMMTnGf72T5eZ5dha9NutG/5/JnoZRha+PxMcPT67+S7lX43eNrXxp4q3aXapBYwKFMipsa4fvIwwOecDPPHvgcMMKOOBTYlCr796GavHjHlio32P3fL8DSwNCNGkrJC54qK6/wBX0zyOPxqUtnHAGPSoLpv3Y74NWjoqv3WfTng5XfQNDt/LBQadArNu5XESDpj69/zrf1u8CiO1jyQvLEHGD2Fc9oV48OjWKJ1S2jVT6YUU95WYkkkknk1WCwmIx+NWNxEeWMNIr9T+fsfUp0nKnB3bbuz5w8fN5ni/WH7nVLkf+Pj/AArI3MjLIhIZSCCOxFa/jcf8VTrGev8Aa11/6Gaxz0orP94z9ry6NsLBeS/JHqPhKVZPiToGo5VEvLaV15/i8hl2+/8AD+dexblBO2d29gxwPoO1eL/CCO3vZ9PuGRXudJlm2bucLIh7fU8em2vWTOc/Mf1r3sAl7K5+WcaTlLMEmtor57k8yqWJWojnPeo/M96UTcYJrvPkB4dhSF29RTC3eo2ZSaYycyE/e596azD1qDfTGf60WAnLVG3ze1RFuO9NkOBkNRYBx3qcVE7E/eoWZl4Y5FNeSI9aYEci7/l/rXgXxYs1sfiDYfZ4xv3yF1453XMpwPThiK+hLCNZLtQfu55PoK+d9HW+8efFNZYYkZri6aSNGb5Yldy+M+i7mx9AKllR3Pr/AML2difBelWUxjl8mxjkgaSJXQiX5Hyp9gPzqg6Pa6AjR2c7NbymWCGRmMindhkATcxXeyADcemMDApLy8XSdZiSOOR0t7qO0UwRF8RR7lKMu7HBZWyPVf7rY2bUQ6ld2d7/AGbJLcRL5lxaSsmJVfJA8vdgspTnlW4xjkiptYi5si1e7hjhtftVhd2pbyEEGxBkMcAnI2Fhxg4+UVzHiyz1SzWab7LJc3MREh+zb0mKgfNuRDiUZYfMAGA7ZANX7rXIdOM7oFsruRN6Ws05QF14ePe4P3Qc8DGWXPYmlqct9q8gYSldXjXy02RfvAkhGzLZ2Do/3gu7H8OaYyxoN9H9gtVuXuEd1UpIXkVpGPzLkE45GAM7s4YgjBx0l/qF5HpITUdNt70oEkhXft8wM3HJJUMM84YgeuK4nSLq/jinjmksRNEI8JFBOqGQA+Z5yFG8sAOcpl1zgjaTmr0ereIJrGzb/hHrdLQ7BKqXGIMMB88UjYXIyRkkcjAz1KEad94wsrC6W11vTJLE3gZo540BL4wSGIOTwwGQDzkjoM1L22Ito55bhpbYlJJEt3eMRSBWG5ONwypIyMc4HPQk2l2PiaRPtc639pOu1nMausTqAAiOj4HBIzgNuAPfFTaVpd7b/aIrK+YXsQWCH7VIZ0EYIUADqPTpmgDftobz+yluJJ5LkCIbt8hfcAuCQSOeuQDz6nmucsh4dGjx/wBh4S2uJ/MJMqo/mZwM98HgZXkdxjNb2hR3kccltefat08RCz/ejVujYXhhnrnPPOaybTwZYaZrE1zHBawz+YzRvHKeCQDhkLYJ5IyozjHqaBmbPosha0gWS0gnKStHHZqMToYiChDAb8bv7x4wRg5zm6LYm1t3e+tYMh5JpYrySN4ZUVBuVdxO1shcAAYI/hzz03iHVNRs5Gt9JS6upnZjPcRpuVJAMkN1AOMnHTjHHAPMPqXiGa1ml1Dw/a6mkYeTEsKuhII3koewyhLduw7kE0Mu/CeuWN/JeaRa2cFsy+XFFd3Tk2q4U7W2ghlClQB/dGK7zRbG4tfD1ut5qc32sI4MloS0S7udu2XOV44ye3GMkVx3ge+uNQubjSrnTX0yO8j3RvFOzliSOFZsuuMkD5ivAHArr7G6utLkiiuJJZI3LbCYdxkXHzK4HCtnncTz6dTTbFaxl6jFeXMDzQajFb30UiuJlhYKxBAxKu4/KQQfQbhiit+9sZrPUbZ7i+ka1bGItik55J56kYx3BGPrRSGc1bX+k2dvPqN7GLOTDQCAS5VycFV+TgZHRcYA+Y9c1iayzpYjXZtEm0uzMht4po5VLPlgqybQMsp+9uKtjqOMk3fEmj6Vp2ptqOri5igmYn7GliJg44CruwSCSoOByc4HcVl6ZeaJqaTmeHUNFtY8zYljfdbR4UEYAYoG5GCwwN2BipKJ9W1PVLkfYYLW7YRW8MiXEkCu0w3ZbBOwKrKPvZx0ABwaxbKx1DUI2i3b9NnIZMR/MkigHPmJtKn/AGdpPH3iMCtvw4umwNdXV7DMumJcD7HHdW8Ucse3neu7BG7JzkZxjvWgbizu7CW7j1CA3M8rOLpWRQsRYqrkc44xnj8MgASxpnIl7Nb21s5gy3UWfIigSUXcbD7+A/HOWBLZ5AyPR1loUhuo47OaUOZGd/tF00kzKueHK8DknlSg9q1pZ/FF3Yx39zILLS4Zv3c8cykyRbWUlF5IJYjkg5+Y45Bq4121hZFrdo5LZHBWCWTBDEY9OucZABOfU8BARR6ZaxtOkkQSBSshtZADGOeDgDnoOSffFN1ey0rVNPe3n08O2VBQqNgUjOcZyeAfWqGsXlxPEk9pbre3EVuZCwYo+QNxQKMcfKSdy4+7npTU1C5vfDcV5NcNYMtyItyT7bg9BnDqF6nBJzn6c0WC5X1DT9YuLmKO4MUFtHsCmFSSsag4RYsBcYY5LMSOorZTTtNiDXUNqktyx5e6ADkHuDkn8PeoYl0uaRZDeOzqoVfNlydzHLMcDLZOO+PQYNbpghY4eNgjgqwdFIYccfyP86TA5260828TqAm0ktGyR5CsduD0PPHcY/pBbwxweeVvH3M5kkIO8RhskoCQFUe3HNaN7e20N0Qk7CNZDGQw3KDjJBwNyg5ByMdqBbPeBES4GFJEzmLkMOcDIAPT396BmNOZ3Ky/YtQ8lP3e9WO0Bv8AeyCSxAPAxjrUWpSWrXiQWKz216IxiRmkEfzdgDjcc/zGOcCrUtuqmYTW0yW8ZDlkkVcn1IXL9M5Ofz7VYY7TVdOKRX0t0wLCW4iBUscbiuDwBjaNy8+hyCQAVWs9W+2Ry31grOdhmdYHkkmTnDRowOzG0rywzyeSajv7syxJH/ZtvHHK3lTSNMv7tmQkE85HQkevpjOLuqzkiG1WS5e4aHyYp5MBY26qOWBHJA+Uc45PUnm9Q8j7PP8A21Jqt5bshMiSzJHGh5wiKGPUbgDgH5vvDsAZt3a6Ulhc3byW8kkTCF0+1tMpZcEk7gAeeuFHTqcjHm/i7xBNqMnkiZ3gj4BP8WP5AdhT/F2vQzubPTYo7ayT5VSPpj0z3+p5PWuUkkLZzWsY8pSiMkKsSWz04wO9bGiWdvp9ouuamgcZ/wBDt2/5asP4j32jj8x6io9EsIZIn1LUsrp8JxjvM/ZF/KjVrr+0Zvts1wik7xHbKGIhRcbUzgDByeR3BJxmqKtco311NeXjXU8jSSyHLk4Az6AdhjFTW43QAg8dz6GoFt2Oxm/1bNtBBAJP4njtzWhptrHcHbbzNDAIh9suZYhtiPJIXBOSduF5BYkjgGkUVLkRqDjOe/eqhU43N0qa5l2zS+UrKrE8OQTjPc+vrVUli2WIzQNEkCK5bdMkaquSWzk9uAOppR5aiFoWLOylXEka4DHIwMk54IOcDBPTgExSK0bbXVlbAOCMcEZFJgD3OcEelAyRxKpkVWAKnaxRs56g4I6j3967j4SW1vq3iy3sIUm0+SKZrqO8guGWVEXrETwGB6Zxnk9uK4y3t5pEkdYy8cKiSTDhSV3Bflz1OWA4B/IGvUvhrLceD7WW/mnhe1lEqzxpHtZmX7hDHB9eCMjd+U3tqHLKbUYq7Z6n498UQ+GdDe5LrJdSZW2hZvvN6n/ZHf6gd6+dppri7upLy6kaWeVi7u3Uk960PFOu3fiTWpL64wkQ+WGJfuouc4+pzknuTWdXgYzE+2lpsj9n4XyGOV4bmmv3kt/8vkKTTTSmmmuI+pbDmoZmBwD609m7VXmJ+Ue/9KqK1Ry4idoM+l7IGOxt0yAREoxnnp6U4vnvimSSZY7eVHAFJzwV9hX1q2P5wnrJs+ffGeT4o1f/ALCt3/6MNZXau5+LuiWekXdtdW7vJNqdzdXMrMQQDlDgY7Zc1ww6V8tioOFRpn7xkuKhicHCpDa1vu0Ou+EmpNZeJDCzYjmTJ69V/wDsS1e3FscHr7HNfNuhXRsdas7vdsWOZd5/2Tw36E19D2UxktInwRlQME56V6eV1LpxPi+O8J/DxCXdfqv1LbFgMLnJqNyyna3B7g1Gzuq/u2KnvwOf8+1R52rivYPzk1m0vUk0/wC3m1c2xGd4I6euOuPes8sGPLGhb28W1Nst1OsB6xiQ7fpiq26mJE3mc4zShiQehxyahEgxggf73pTZQquQjq2D94dD+dAyct7mml/XmoVZu7Ae5pPM4PJ+lFwHuysBlSPpUB2g8PW88nhiTQcrPNFqCx5KsCdz+mMYwfX865otz0oAzfiHqSaR4B1i6Exjmmi+ywgHBLScNg9iE3tn/Zrlv2T9NDazq2uyIv8Ao8eIwU3Ety21ffgfn71U/aC1Jk07RNCTH792vJQfQfJH+HMlbXwYs7XStIWe5jC296pjkYy+X/rT5atuJGOVPOahl7RPaNMgtltrOXVJkt7q5k2uXB8tjgLhWJ9MDJPO0BtwNbdhb2Nhqi28sl5p894DHF5jBY3cOdyglTk4YkYwSFHfmuCl1WTUvB22O62zwLHF5zSFormMsoKTAjC5U53DAOSCMEAdFBqkOoahLY315DYtDFHFDb2JRjOHCEMu4hSFbK4IzwcZHNNMzsbUNvDJez2VxZmd4p1824mg2kIBkZAwxkAIyPunOemAZLDVo1J09I45b20tnmg8ve7hkT5kGVO45dOCTwR/FVWzSws7OSLxBdbrZJwEkktisschO8uxTBQqWwWyDgZBIrPtL4yTwSSzSanHJI7iCSTErwDADMZON6MVyOMgnIYgUAkdA2oNfRxXP9n2dwtqjx7IzKrK69G4GSMcEYOc8Z4zXi8L6NdXzak+q3ENhLEu+3Cr5DDJK8Mu5Tye/JA+8QSYL26toEmuPsswtbWMARyTvE7gnG5Gzh0ycYIxjnpV4Qi8laWWO7sIphlhteXa+OCDhh6/3eh65oE0Vbqx0m2tLsXFiLm2g2O5jkCSKOCHwrbshfvL/Fjoc0ms69YWl1pepQyX8BuvLtRLbr54lyp2MqYLE+3BwB0PTYvNAtZvD8du/kyurny5DGURDlTnCj5DlQ34Y6GsHUdLmtHsHk8Ry6PeRCRrTy5RHtyIwIJAysr8Y6Y74x0KBG3c6npt8Wswy312EaRLZYNpYgkHy84JK4wf4hnkdTWu90bq1hMkjRzRruMTIysyAdCCQfr3rmbOG20WG0nuFaa4uZmecyqAyuzFmkHyhRlstkAH5j1rR1G30u6k81LdxcOfumUDggZ7fMuVX19uOKLXGPmibUCVWGwtE2CNHKBz8w+YKPuk8KSvB+X0waqXel3l1dxtYRyadNGj7iDiN2HGBHzgMu7nIPqM9Ne6e30yxa6EGLSRg1wxba0CAHnGD3PHTGetZd14jh0/W4bdrPUpYZcNHdIwMIDEgNvJAPReM/xfMOpqQI/Cs1/aaj9lup7YR+cxklK5RnIGVDbznoTjC4PHTFalwqLfLGtqJ5pJcphjvx3y3cgjjJPB/LJEE+q3U7W+oSWXzB5rfeCNpJOdrocBiM/iSCMEVDpk2rWMVxHqFsGj3p5WJG2znAUshVTtOeTkZJ5Ge7DQsXt6bvXk067gvIrqRVaNACVcK4yNykqCMDJJPDdtwop3iC6+0wWj3EMyRwy7yYh5pJU8EAZO77vOAMHBPPJTAha80a1himaJr7UEcM3mXAcK7j+BjjaB64GM9q5KbXIvslvpU001hFGrtcYhZ2nc7NiszMDuPz/OeM5OOuNnSbrTBZQ6jb6HbtcyZkiV/KWT5hnKqQWHLZ5wAN2aht9RlaWWxsbaKELM80l9c265XDbmXDEKU4baykg5yOgzmUP03R7GGwWaykDTXx82S2n80eYjcFpC5yxyASWx7gGiaxj0+5u/sllaQ3TwDzJYryOBERVyuSjBidxbrnp2GMxi6uLm6ns7WOCT7SsayrDej9+oYM/zMSDgHHAGcngcCtK6sLzzJJ7XTYlTKsnk3Em9CFByw6ngjgYAI9aBmRZeG9UaWG3NysywCL7P++dQiIAQUj3MjAMBjLZyM9hUmqWdxl4Yb2KY+YZpZL6EzbeRg8EYO73Hb0rWisZvDVpaahbadfsWdBLtuI13E5wGTaTwTjj6571b1eX7DDBf3lwkDTsNkHmPIWYnohbB+q/lik0JHE2GmjfLeX14ZWkwjXaR4M20tjIy3PPpkHJ4zWvc6VpIIvL63ggmJyD5Q+cdcZxyfTHt3xUs17dTaS6R2NlO9zIAkyamA0MYx8uzli3LYXryAfalJqU2n6G/2OINGf3cd1c3PlJHJkjvywz6c470tRol1RoAW+wJB5ixbIZPMxJGx4HC5YcZPGMDnPFNsRJFH5WpygSylioVt5UYPBdVAzjPvx3xmpfC7XMdjHLcfZbi5lVg7B23MQx4G/5gvU46c8dc1YltreHVp4by8ka7Zxi1LN5MUZHdlHysR05GSB9aXkMzbOx0mzvmhs40icuS4lui5yo77nJ9Bk9fyp1vcPdafG9rHNaKVJiWSERsCQDt2sc5we1b76TJHJawKwu4JSXGFRQm49Dklmwe49fY0qaTqUIla8cCDf5cQR41YseADkkDPrwKAOPtre4tGjaCVre62mQyRAxsx7naOW5PcYq7HHJMwSYmeXnd5u8AtnOTuzn654rdt9FWS5FzDPaOCGiZ9wZ4umDkY4z15HtkCs2+jsrXTNRv7o3MMFsSZJ5GCqQOAFCknJOMYyTkAc0mBzOpSWujTXtxcW7olwwlnuCQwkcBVCqp4LYA9OnfOR4j8QvGE2o3UkKTP5IZsLu4GcZxjjPAyfYDtU3xH8ZXWoy+W7xIyZULEMKg9Pc8kZ9/qT5rcTNIxJNbRjYuMblm7JS4kjZkYoxXKOGU47gjgj3FW9D077fM8txIILKHDTyngAeg9zVTQrCbVLzyUYKijdLKx+WNB1JNbV9fRvGNP04tHYQ4wOhlb++3r7A9PYk1RTI9TuGvsME8i2hGy2iA+VRxnPPXGMn6dsVSSOBfl87k9eKikleRjGgLDkZFOihZEXcFODkY65pDLWofZQvlR785+4R8qDp68k/QfjWds3sP4fTFXpFe4kM0m53Y7mZiSST1JpWg4XAKnGRu7+9AFaGCHzMNDNNuQqFRwp3kfKehyM4OMc9MjrUENrLcK+0r5aZZmZtq9M9+pwDx1OKvmGVYy3GDwc1HLAskpdQFXJwD2FA7gi2zXUU9zcTX5Zm81FfY+BgL87Ajn6HGMVotaWsyW0cNosaREgsM75dx5LckZA4GMDgcZySzStLaWUHHAI5x3z/9aurtbEITnle2eaCWyppelwrdNIFkMQDLEkjbjGp6DP8Ahjqau+Iv3fh7ydox5i445HPP8h/nNXowsYGMcccVynxMu5BpMEcMkkb+bnKNjjn+prOrT54OK6nXluKWGxdOtJXUXcrwwuyKI42Y4/hGauWui6rdH9zYTn3Zdo/XFcFBrmu24Hl6vfAZ4BnYj9a1rPx54otiuNQ8wDtJEp/XGa86OWR+1I+6rcdYn/lzSS9W3/kd9YeBNfuzgpbW49ZZc/8AoOaXXPBVxpIi8/UIJGcNwiNwQRxk49f0rn9M+L3iO1YedbWE4HrGyk/iD/SrusfEGTXGgnurZLfyl27EkLDJOc8/hW8cvoroeLX4xzeptJR9Ev1ubX/CIae+ntKt1ceZjKs2Nv5Y/rWP4T0u2kuPL1aJZV87G4EjAB9iKhbxnFJCIg4C4xwe1Ms9WiaTMbcZ61ssNSi7qJ5FXOsyrfHWl9/+R7bb3Ajg812CrgHcWqhquvNbALBD856M/wDhWTouoJdafaiRvkLfM+eAR0z+tY3iG4aSRyD68+1dJ4qWpz/xO1x9XvbOAlStoJBuAxuLbcn6fLXIg1f1uI+eswOSQcj+tZwNfOZhCSrNvqfsvCVelPLoU4PWO/lqKa9y8Aal/aHhu3ctlkRVbPrjB/UGvDTXpvwfvS+mXNm2D5MhI/3W5x+YajL6nLWRfFOG+sZbUVtVr93/AAD0XcSQQSCO+7GPxphIx8rAn2Of171EOgALdKcp4xmvpT8VFZsDHemiTbnMatkYyc8e/FKetWNLsbvUbv7NZrvcjJGQAAO5JoArFl44/WmBjnnmr2t6Ve6VOkd9GqFxlSrAhh36VQTcDtVgNxxz0pgBbBz1/pTQwz6UMzDOeOxwaYx25H86ABvvGnQLvlVQM5OKhDYJzUhvRp2lXuoR2qT3MERkgDPgNJjCJ/wJio/GgDwb4sag2tfEu8jt5GljglFnAM9NnyED2LhiP97Ne3aRbNpkFjp8z28NiyGGachmNsi7Y1mZVIPEgPXAwxzXh3w7tRefEGG7kBlt7N3vJXPOUj5BP1YL+de7azot0lpppvNht5rl7e8labI8pk2BwByNzAkgMPujjIBqVuVPSyOwtoZdYOq2sEN/d6hpSSbbqK4ZGuoBkhDGQA5YEYUgg5GDgk0aVJpQ8KLc2viG41AmM2vk3wztmAISLywvygFmUqQeCRzxtlaxFr4j0/VNP1V9PlWP7G8l/MZbS7iADYZtxKnEgIyPbvWPqS6Rb+OrPVPEVlG99dXKtHLaxlHdlACsGWQqw4AD4yR3FJ6EJtnUCbVbi9N4rIt/HlLLaodZlC4ZXOFUFXJUg7cjPfGM3RLia1uLa4t9PS8NtObW7sYnWBExnaQSpQjA6kgHd1J6zeKLnSp7Zo57GW/itHISWJme5t2mzld6n5wRgFM9CAR3GzFBbwahbxzNd277lZYWdlLoQpIDK2cqxBGevQc5xLY1qO0jXYbzxDOs11HHHOQYVQoWyEwVV1+Xo2dvJODwK6Hw6n2K1kOonfdeWEk2qdq4Xnn0PHQ9ePQ1xF7q7eH7mbX7qFpo1u/s0pllcRlzIAsm8ggkDaO54Y4AOBs+DtYvta1i6llurBL+OXe9r8y5iwcqem4AMMMQDx0xVITOm0q10zUvOutPuLS5huUSQGOIhlcZwS2cnAOOemPwrP1rQLi2mknsL7fC6LHJbM5VUjOd+GHQMecEEZHqTm1f6loWjwWMc0YsJzcbUgU+W7ygDpgHOc8465waXV4bSzsJtVF7eTBS7kzSfu4gc7hlVGV/3icbV565GIx/s/2jLQzCOzMQ82KOMgthh8hJXptAVgSc5UjrgV9OVWvv7MvtGaPyziF1TMZXJxtwvGAcdT344zW3c69Yx6FaazcStbecVRmSVZNuSVHKZ34yDwegyehqKPU0g1B2+xF/OC+W1vCxU4XmRsH5ew52nA79lqMz7rXYl1gQxy2M06O8McYlCyxxIuWLMSDgDBHc5PHWr11Y6Zd2Vpc3DTW1t5ARlaIJCw6BmXHHylsOCBzz3FYfjjVtMvLyC3W2ZUW42XU0unLPBkY5IGSM5A3A4IPfmt/T7S0TRtQ017RHt3SVvsQcOrDaVIjY9CQO+Rz70ASRWOixpDMtvJczqXRmTJbIwxQkAdevpwfpUe64vt8b6ZZ3dlARND5ModnVsj7o6E8jaQeVPXpVPwhe6dYaGsiPIsF3Kqxx3CSxHgAnbG2drAckDup+laWjsZNRuDbyW6Rvj5kIG4DkuCxBKktg9eQ3cE0BbUxmsdUtfEMr2kNrd6bKYvtazHb5LBckBSuMEkk4OQQeOTRVu+k1W9uzdWtm9vcSxtC7y/vYpCAShIjJwQP7xUYI70UWYGeNFs9c02fyLe7e2UBYjcRMojUf3AoUHkA4xj1PSi38Oy2t/dPqV1bRG6QMjKd8hUs2VZWz0yPu7Rxngir13BqsdxGsbi0t9rCe7l4d2J3fdQ5zgHrjA9eau/2JYlUeyv1YjCOx+ZWOCQSO3fBHABPA5qBlbQbfTrQvbakbaYgAt5VuEhXIUjKdSSSMZ64HcHKanZ2slpcrp1zcxS4ZjbxxjKKcchFXPT2J7elVXt7iXy7eCacPIw8tGOASANxUHoBnP0Gc4yaktdNmNxLBLfWyY3yPNtYgEkcAnjr3OfxpxS6gYOkWd4ZZPKk1DVoXcP8AaNQeQJBt4x5efkweeh4I5Ga6LT7fTxE0Ou3B1C6ChWcOznI6MD0U8ZwPz9OitdPhFubOCRrmVQu9Z2dyoPOW3HDfQYwD09ao025ju5EuNYntokYiEI/qCMEnnHTgenXtQxnN6zYNqGnpHouoOjQusifuwcMDkkEHG7I5zjPHORWXBpN/p97v1LUpzeTunlW8dwfnZuHblWwuMdORjOa6DxLqmn2ogtf7bFo00BD+dH5gcAjOCpHzd8AEcnj0z/D95dyQPbG3+0MLhoSoWWOV1yeXyNwx8v5Dn0VguWbyxszFCsas1u7Mhj81lUBsF3kDZ3HcONvUHFXm1WCGV3WG0indFMxFuf3hHGVUfNj8CfbvUTmw86R7a2um1ITDzIREzBAOrIZBgKMfqOOgqC8ktBpwSZLe08klgVH2gEEEN1A285Hy9yMntQFyVrbUtQn+1NdWjJZy+aZDGGKgrkqB/AR6cj1x2llnsbGNptPu55hIuZbhx5jcnoNzbRnBwRnp05qlbyX1kCI45LhZWHniSNUBJGcduCB15PsBxUGqa5F5K3DJBMyxMN/mKqbQMseTtwFJAJwP6AIjF1po1ie6ntlhtYLdpVaTHl45wW5IIGOmM/dzjivCfjF8QxqtzLYaWot9OSUuiAYZm6b29Djt2781B8TfHrTQyWFgqwWzMGChAHk252s5Hpk4XoM+uMeS3dz5h8xnLMeoParUS4xbK95M0rl2OST+VM0+zudRvEtbZSzv+QHqaRY5bi4SGFS7ucKo7mulkjj0OwaxgYPdyj/S5R2/2B/X8vWma7EGoz21lZf2Pp0imMZNxP189wOBx/Dnp2zz2FZlrvyQGI3HoOtPgge6m2x8nqQFJOOfQe1dBodjBHKZWIk2/dyPyNAtitBpckKICNrsMkZ6VZhsBu+bmt5olYlx1NRSowASNd0jnCjIH6mgXMYV1GsOcKPxqKSNmAbJYY7dBnnA/wA9c1fkt2d9rMCw6+lSw2xZuAGxwMUhlBbcycqOgwRirdhYHzFYblIOQynkfStW2tY40G7t2q5DtUbjGCMEAfXvTsS5ENnaxxHKrire/jH86j496YT+NBBIxPI96wfE1mt9aFDkMOV9q2txA/z0qB03g5Ap2GnY8pu4Wjdo5I9rA44qr5fOBkk133ibRPPgNxEo8xew71w7oQxB4INSdUJ3RGIwvzNke3emMzdBwPSpSvrQq/lQXcjG7NaelNKWCR5LE1VCj8K3PCcKPqMa47ikyZPQ9D+Hs4nkk0m4wxdc4J5+tXvEGnPZidnkyABt+XAJJ6fgMn/PHLXHnaL48sruMnyt6kjOAQRgg/nmuv8AiZetH4TklH8YOWzjHBP64x+NCOVr3keW32pRzamYFb93uxnPUD0rd1bw7cR6T/a1vEwjRts8W3DR+je4PrXmtxcOJSdxzmvTfhn8QreOBND8RFPJbcI7lwCMHqsg9Dzz78+tY16Ea0OWR7OW5jWy2uq1LVdV3RzZrqvhfdNb+JQgl8sSJkEgEbh7HrwWqt448PnRL8SW+WsZyTE2c7D/AHD/AE9RWX4fulstbsrpmKoky7yOyng/oTXzvJKjVtLdH69SxFHMML7Sm7xkj3gtuJLbc98DFS2cck0ojiRnc8AKMk1nySzO6+XAWUj5mXkqcelX9B1S60u7F1DhuCrIx4IPv2r6uDUkmfhOIpOjVlTe6bX3HVW/g+6lsRMZlSVkyImJUg9snn8sVzlvPdaXfGS1kMU8ZZGyM+xB9a2p/HF+9uY4rOGN+zmQtj8MCuXaVmkaSRsuxLEnuTVtW2MFfqW9V1G61CZJLycyso2qMYCj6D+dVG2nDCQ+4NQnLElmxRGu443BR60MY8lsEdRTHk575p275QAD04NQzP8AiaAFDZrmfjFrh03whHHDOILq6nURogwSsY3bh9JPKP1NdHFzIB/I15F8eNQM3ia30teEsYFBH+2/zsfyKD/gNSyoq7NH4A6W0019eNEzozx24UDIZQfNcH2+RV994Fe6rc2eqp9kg/48ZZHW7gDJ59uYyu2QoQQRu3H5l55PTr5x8I/DL3HgT7KJHiFzB5kyqcOTM/ylODyBEh/GvUNH0i6j1q6+zvY6ibqNI4JArwyg/KJFYIpEiYVsYyQSeAKlCm7s7qTQ57mOWGG8gureKLzUmTEZ39MHYVA4CjgcjqPXm/FHh2xvdPtr66tvsRtS00cbZxEFBLKWVgQv4DGB16VY07VPE1vYSGS0Dyx3hiljSMebAu3KOwAG5Wxt5GCVPQ9bPirWdJ1Ka58K6hfXFh9rtzDbRSQ7UmLDgq+DwO5PGc9RzQyUch418J2un+AbrT7ZngmSMzmOV3fc2eJFHJbBIG7k881raRqXiifRLLQ7mO0+0yRFBcGWOREKsMNuVn+f5umMcZ5xVSE3TaVZ2WrNeQC2maC0V5UlZ2+bLRkgr5mQnDMy4z0/iseFbe0TVTHHDbWEaxpcXFoFMYEg6qFZSyIfmXaH2/Kw2gclWux30NjS7y5XVo7DVbVoL69jRJLZ5cNcnDMHRD8uQse3nB44boD1Q0WF/tExs1KXEbRptjPzDqAynOPTcOvfPbI19YY9MtmVWuraN189Lh2eS3Ab5ZFxhuGJBQHgNkY7L4MvLqW0vILq8jvosN9nureb5pIwcKfKIyvGCOoHqRmjlsK9zG8WaJ4bvvD9tZavcTiWwLMsEcp3+W3DYJ+fnavqBgYFX/AFqNGhk0F7m+uYpThxe7nWJWyAPmGSp+bhs52n5u9N1bVpoNTS5gurCCOS3eNReKwMjqSSPlA2H2H3gQBwKqeZ/ZjJLqkltPb6rctGJJNogRyhOyGWP5uo4U+pwVK8j2Glqa2n+HrG7tLvQ9Q0pbWzZ/tMU1njymOcs21h8hz25HUcA4OxpFlLZzto2n6pEZI2zuWFQxXgfOh69MkjqWPvWKbqC31GN5NssQQ/aZYJmlVNy4wc8qM5Hy4zw2BjFX4reG8jWSxYyX9rwS0hWRCCc5wM45Hp15x3oRa1fSrC5vJ2a2t1vEXYJzbqFzxhijfeAODnJPXms3VNUm0q+isdUlmi0+SUILyOJ9kDEEgEBSAucAPnuQeOuv4ivbptEju/sthOrkiYzklGULlTuH3TuGM89ehPBzIPMu9Fk023hvbG4WIy+WrCcTRnhWDEbhuAwcdCPzTBDXktraTyrNbERyqJLrywsflOx2pKY1ALI+Wyeo2/lQnLwMZ1sLeKzWIR3DRyZfzM5kRMdTxjcSjA4qKDUtZK3Nw3h+41mIR+QRZXaxXNu6ZycAAsrjY2R3JG0d7ejeItVuLCcanpz3EIuCLa9gYFGTbj5g21twY7SMDJU0mBPeaw93b21votxf3UJJim8hd7wyEkIZApyF4I3YKgjnHUFVNH1eNpYNNitbI5PktGd8ctuxHMZyD85JzklScnk9igZuw2SR29tNMtvaXEMah0UNKqtg7tzD5sjPOc54+bqaPI1TzBa6ctvaR+aAoRyVZQc85wcEZ+meM9ntYQ26XE2py2c11Ii+aVxtZ1GCzZGWPPGSQOwGKhnu7qWFIxHBDAMCNPMBZxjkYPAPQ9+nINSBaubj7CYxHZW8dyrRxuZlAkZDk54OMe2ex+taDRtNp6Qz+WsUoxIWT5nYkdwAB/venSsaz85g95JYx3F1GiFCQC+w9AAM57nOe/A7VeSSylyWmhl8wsOUPJDcIc9DuGMdeKAHwTRkS28EoDBPmkRCVYqfY4/wBnBwTiqxjj1LUIY2jiZbdSWllPKEdCUYcNnoPTOfQ5lzdWc0CQx6OtrZs5LSJEVU4P3hjlQcEFiB/KprjUYJXgSHT4ykDbldsiNW7N8vGeO4HSgCrr+ntOWT91b2iBXj1EXJMyMuCHKA7Tk4x268Y65l7pUmpzfaU+0FXjCC6ivTFJtyDuAX5T3Bxn29r0VhA0y3Ul5FbW5/euTICAoxnIOck8gH5sZ96hutYd7k6bZaPGtxCqiO4jhPkLGOdwbggDjjAyeOnNMBsOpahp6SWelrOQoUPsQyLtKthuc5Jxk5OTnqO2U2pw+cjfLagyMAqqh3OCWDlE+UZJBGeuR1FW7yRNPu1urWyjlKj5luV3eYMYOAeUHJ4GOtSat4qv7mOGztbeKOHy98/lON7g9AAxUYGDkdT9OqbAydU1S9sbiQ3OpwPHPGJ7e3m3qS+MkbsZbBxwf7w4HBrx74oeNLeYulv5MjyAGWVEIEjdcKCSRGD7jcRnAAGbHxE8dSoLvT7HbbWr4jcR7czlcg5Zeq42jHfb6dfFtUvZbq5aSRyzE1Sj3NIxuMvriS5naWVixJqJI2chVXJPAFMALEd/Suq0SxXT7Yahcrm4Izboe3+2ao1eg3T7ddBtTIwzqUy8Y58hT/7Mf89qyZy7MzFs561fvZPOmeSQmSR23FyePeqksYDHg7c8ZpCRVTKSBgM89+9dL4fzIw+YbVXgE81iww7zwD16mul0aHyYNx6mhClsaiYD5Zdwwev060hAzuPYdMc/Wo1YqwbqAQcc4PtTxTIK8lqvysox2K96mVVjQKqnce5pzHA96IwPvYxQFyRUCqByT6n1qTHyE7lB/u85NICuwtuAIIwO5pjtknaMDt60CF3c54pF5PNJx3NHTqaLAB9qdGuW6frTc5qSPhvemDJXhWVdq8gDpiuG8aaE9q5vII8RH749D616BB9w5p11ZC7gKyRhxjoRmhocZcrPFNh9CTTGXpjGK6LxLo8mnXTfuikb5KEjAxWJjnkZFQdSldXIkXoOldH4CXzNet4A24Ek9egHJxWCwVlADdOgrpPhv5Nr4ts7y4kjWOGN8nptLZQdOp+fv0HsKBTfus6T4gr5c9tMw+9kAH0/z/OofH+p7vA1rBLlmk2jJYAjjIPv+tanxcgs5NMsbhsGVJwqyINwCMOeRxjgH8K8w1/UJLkW1qGcW8KhlUsD8/QnpwMDAHbk96NmYwV7HPzL87fWom+WrTD1qJkoOpM7Hwb40WOyPh/xGzz6VIAkcvV7Y54I9VHp27elT6vYvYXJhZkljZQ8UiHKyIejA+hrgZIielaul63NaWY0+73TWqktCerQseuP9knqPx69eHG4b2seZbo+i4fzd4Cr7Ob/AHct/J9/8z6G8PXcd9otndN1aIbseuOf1zV6K5haUxRuCw6jNcX8OkkTSG4zuYZwc8YGP5mu3tksI7f9zbMszfeZmBA9cccZ/HpXThLujG55HEcYLMqvJte/3pEqmhzk0zecbc8CgEnIFdKPDDHI570NJgYUZNIxxkHg0sTR+YpfJUHkDjimBYtY7WaJ45ZJI5z/AKvoUPse4qmJDDKGTh1PRhnH51dF9bRW7RxWSPIx+/MAwUZJ4Hr05rLuCWYttxn8qALVsvzrNLiOE5y7HCjHX8q+d9auLnxF4vlkiV3mvrkmJT1y7ZVfwBA9sV7T4tu3sfCWoPgb7hPsyE9t4O4/gm9vwryP4Z27XPi6G5EbN9mV7nCjJ3AfKB/wIrUSNIdWfUXgP7Hp/h17RNivcSKkTuvzRIuIwE/4DGTn3Nd1eRW629jezJbzM+VCSOQcLuYHHQEZA64I654xw1p4ektRCZQjQRhcEKpV8LtXB9WGOeufwFd2JbFtLnN0zSNIFjaLKF4y4P7zGAMgEfkR2IpJmO7IJ5LjWLmSyW1u9PlLss1uYdoV1AHmLIFKlc++QQOnNReNdS0nStNFnd294/26VH88O6KQXyxQqfkI+YgcDDemRVbR5LmxvIdWkuINQ06FpRKbTLS7csoO5Nu3jy/lKnO3qe16GGz1V3+2iaW2kl3o7D54XQYYseDnGfujt7ZpblEGoQm11qxaweG7W7hMSLc3En7qXAOWIY7ywPUDK4HTjGRdafDpviG3ntovMjIaWG5gjJCON+coWDSr8xBAOR9ea6fTbfTJlfRxppvYFkEoVwZPLIwQ6uAQCMg+uAPSobq60y5mkhsrW3kMEriWBpQrlimSwBUBSQQOMcrzgDNFhEMl5o+maHFDcokaR4dIYpCXkYY5jJILOAOUJztIwCeKuaHdLociWjrZytFjmOItIYWJVTgYJ5wP7pB45wBkXkkFw2p2t9fwx211OoKtErfvlUMUJPBBVhx6qT2ODRNMk0+0Gk39qkEokMttfWiJCkicMRLHk8javIBJz6mmBc1y10GO8urmaa0gWRUaNnjdplOAFlQllBxzgkkcDPpRq9/bwxLbah/ZbWkhMZt7iFjbSqzkJ8oJEfYcnnnuKJ7Hy9MudEnt7K8tIYUeFI4A5kTLIfMGMyEDBznJ5PHIqxJeeF9Q0qx03UbCztfvW8cqnZGACMDnnPGdvqOxoAqaTeaHcO+irplkYEy0uIlCHou1sknPzEDHbPaoNPgh0a2Mken3lokpfZfi6MkZwQ/ILZRuXzlVX5CO4NTNZ6ba3Vre6rLPa6lalo/tiTAm6QPt3MDnO3oSwxx14qzpd3dy6zq1jDJbmJI0D3DsqO+9coQn4lckDndyCKYie3uNVSSW7huLG+sl2xzt5+0B9ufl2gAbt6nvj1OcjXuLy2u7EJH9njuon2LJEqt5bE4z8xBIB3LkY9j1xw15ptzBql9Lf6Bdi0yhufs1xGqEgBElaIY3OO7ADjAOQBWrpC2drpv9mPZ3Nmlo0kkiO7SWszEEvskGTH85GNuOo+XqoQGxeHUrA7VS3njkQYhhhZmjcIVOXJJKs3I/Ec1z2leLLy81K50vxB4fuLFnRd99aqZlZfuqwdVyvzDHz+3THGl4d0xtQ0yKa68uONJ9yPB5mQx43Ak4B5YlQCMu3Q8VN4l0lI7qL7Y12zQymSzlUIyo7Y4w2GYEr6/j3CKLupWt5LdGbQZIROqPHKHUje2FZJEbBG7Hr1DHmis+2NwsEUNtrAiFy6OhcOibk2hkMbAleACMN77Tzkp2A0PEgs2vUsfs8t3MYAioyyEOXbgyEHBAySeOOT0qIab/AGMrL9h0udZm+SGBQVYkZwpkIUc4OMDODyecQyzS3N9Jc2splVAshDy7Aq8gkf3jheO3BIqnJYxX5jaSSVxMFm+RvL+YnhsqAw6988Dp2rO47GrapZxXMt5azxRXjktLEr+ZLnseDtUDJ4980uhWh1KaUQXLi3SY+bE78R9QQEGCCe2DjA492Wl5d28DQW6uh6COViBg5zggZ79apxaybS9exisZbcZUb4ox5cY65J+6AMevNFxFeW3tWnns5r4R2UbnyopU8xzg4IHACDJyMDOB7cT6va2d6LYWqSyqYCrkKSoXduGCGyMZIPzc8Vl6xrdvHcSyzK0sSyBHdFYkYTJYkfd4B5bjpSW91cXUMUmGjtvLDKAhdWTpjcMc5zkZHb6UXA6MQeDi2yS3tZ57VBMY05PXJ+XnJJH5+9GjazJBb307R3VsJfltzOjMwyeM5wG/McVyMt9PBB8kIwzMbgnCZAB2446fn9aWLWWkUp87yvw3mZXCjgsMgYGOP85pXGbusNG1tunM7uq5MpXaT1xhVwQM+hryP4u+LrKysW0i1hVZ1b99MGUnpwilfUHnngHHXOOl8X6lBb6Zc311GksMEZWFZJSYnY8LwP4fXJ9eOK+YNf1iXUtWnmaR2j3sU3H1JJP4k1cNSoq4mp38txI0zEZPQEAgfhWSV7mrDtu4Fanh/Sftsnn3KlLSPljj73sKs10RJ4Z0pNn9pXy5gU/u4+hdv8Ku380txM0jHJPbsB2/AVavZ/ObaoCRqMIgHAFVcHG3nGaCVqVCrY+9z696bsG4Eg/nzVsIBkEEH/PamhF4zkE9+1BRJYW+6fbjH4g8VubVQbR6DFVtPiWOIFTk9dw71YA+bpnNMlsf296lVhz2FRD2GBT1GV64IGTk4/CgkcQC2cE0H0pmec5pAwzQIlH1pcx7R+8IbuNv9agZ8nApQc0WAkOAx5yB3oT5s5YAAcn+lNBXndnpxijc23YGO3qRnjPrQA5etWIuSOmPWoEJxt9+1X9OXdLuCbvUHge1AmWraIfLkYIPzZH+fWtIbFQKFYbxtyO1NtYQI9m35c4x171cjjCABuT6imSYmu6auoWvlTRqMDcrZBKn24+leQ67B9jvDatAYnjyCQxIYdR+PJ6fkK95kVS3QH2rjfiHodxfaeb6GG3lniDebu+UmMAnjpyD/ntSkjWlOzseTnpxmui+HMlx/wAJEkcNmbrgyPsbEigAjgkgdSOvpxisB4ZVfymjcP8A3dpz+Va/hZrzSr4ahEiiTy2WMsfulhjcR369D3xUI6J7HYfFPXozbxeH4rdxLIyu7MPugHIA/TnNeaXsEgk8xk2jHrya6Z3uJpGlu7qW5kZy5aRs4JAHA7cAD8BWPrAbdTe5nBWMVo+nOeKQIDndkfSrAXNOWM44UGkbXKQU5yMj0xSpCucYq6LaRiNils+grsfB/gsXga61QSJEpGyIcF/qeoFOxMppI6z4U2kkPhkXEj7jPIzAegHygH15B/OuwzjtVTTIo4LdYYUSONBhVVQAB9BVktVpaHJKTk7mzLeaHJ4fEKWc0WpJjEmcq5zz36Y9qyN3PJwKjY89qYzdqESWMgjrUZOKhyQeGpdx7mmBraPo+oasrmzj3qn3mJCjPpk1S1HT7qxvGtrxGjkXtnt6j1p+j61f6RKzWrK8b43xP0PuMdDRqmpXOtaiLmdEjbaI0RM8Lknn1PNO2gtbnCfGG6a10eOGGUgpEd4x/FNlF/HYk35j1qp+zzpbS6oLzJRjcxqr4yVVPnJx/vBBXN/EvVG1bXTa24BBuX24OQwXESf+gMf+Bmva/g/4VudD8N6fPdSraX8q4h8slmHmMGJb0AxHzyB361k9zV6RPWfDEFw8c0lvkW7k4UKdjuCdxB7DOe3Q1qWeqW8LG0eG3XKMz7xsKkAEsAeCOenvmsPRtc1TTrfS/tVrayI9y0MsgHl5LEkDAHytjbjqDzVy6u9Et7y0uvsxnsb2djdXBYSRxfJ8oyScEkgfJz17ZpGJ0ujRtLPBciKCGGUF32/KScH5vVs9x7VnTWMwlmhtpLcxSM0kZVBujkTdgEE/MCPl9xx7UabcQpOPNhEcHnsYJJZsxguxIADH5WU4wMZ47GrGtXUOo3Ecos4JHgkLHC/61MgqVIxn/wCsO3NMBuj3ka6wsZs4I7uLaoYW/kKE25XapPyrgjv1DfKD0d4n8N6JPDNrEkclvK+Ud4ZmVlbccsMehOenr71zsusab9ua11TUodLWzImhWZMNcxkMQMkjI+bgjoc4xXQaVstbG0vVluLizdt6oxZnjeQYIzx8vpxxnHAFCA5rQdG1SWS9sr6w0y8aeMIL8LGzypggEuPTOQrbhzXS6DZw6daZlumfy1EbtasQjlQcMEJbLDHIJbrk8VNrF3cMto+lz2kLBvmhkb92+c5APQ8gjnj3BwRlXv2a1srjzr5FM0RUzQpxG+7gEgfKQSeTyQOe1JjH6h9sGqI9ikVzFPENzxqI3RSOCFK/KdrDngevQkTav4f0660yfTb9pms7vas8SoHR3Em7JAz3JyMcHuBVG8vdZl1G2tNJmtr2bTLNDMDGTIIw4PCk/PvVedpypAPOQK0buWHxBBcQ6bfJPKj+eiqpiG9T9xWwSJF5BGD1AKmmBgaFD4Zazgjv7yDzLG/k09BP+63EqcoxGR8wjz2BK9CTk5954ba0vRb3N9LqUSQn7LcS2xlFsj/weackBCu4Lk9ffNbdtY2t1bPHqdmDd3cZJk2pMJEXdtKKcMjjdyF4/PFanhtY7CWXSJY4vOUrvUoRHIrY2tgnuMZPGPbFAHEQ61q2myz2t3ZXAtbe4QC7itzMOqsGMoUoc7t2NnIznByR5RpPxE8YaBPbrqdpqNgsrGSx+02zImzHJj3KMcEDgkeo6V9Hy2D21xugtmurG5Vw+y4CSxE7QpYdHA24GSMcYHr558Q/DGt6x8OH8MjSVuFtrlZbWberRMiNkc/eUmPKnC9c4zQolc1nsdH4P8Qza3Z6SRqS3s94HV7aSJQs6xOcMp6F15zyAWDHaM5HW+ILX7V5qtJGWjUNGVYbUbAAHzHA554IOD+fmHhYLHoFnpmoaPbWGiRKdk4u2U2coYjKnBG/eG6+hzxmvUorfT5tNtl/tBrtWXy45VuBvkK8hiw/iBU8+1JIRm6yt8l7eQwwQ3No2zegjznIAOQpJOfXA4PQgZorFsb+50vVXkH23XtLSZ1kAQNd2bgYDKq/ejOOSMHJzjGaKLiNdL6Gy0hbSK9JYRvJJgKzTrgZ3FRtA65Cj5RjpmsDTZLfyWjilmMcQH7xwSR2PJ+7njHbpipIdPM1zNeYmuY2BRl+0HyyevyKMAktxyBkD2xV++0+2TFw0uJIlVBsOSqjH1wPXpnNZFlXV9VMFsYdNC3dyQAIogwcbs7dzfgc4x360llG9zYyTIwhYXAkZ2DD5lzx8zPwRyche3vWfqEkdrIm0yeZMJPNuGQtsDDJUAK2BngDHYciubvJ7q31P+0hdtbrbyqLiB0/16AAs2eCFx1H4CmB39xo0n2D7R/aaxpGdyyPtPHvwOf/AK9cXf3rW+pb7NJb6SWH98JZB85zx91QcYxjr+OKuHW49TKXcxVtOeUMiKs3ksQOoLKqtgkHB3Y9+MaF28EMgkVmlJxuZlAwOwPTPFIDHS0t5LaC3uLl4LlDh7VWC28bn7ucjcTyTgnA9CRmodXhudFtFe+W03XEmP8ARJAQ6bQQwLYB6EY6UzUrLUdWjdrCWBI4yWEk0mxVJ7Hg5+h6Zrk737OuppqDT6ldXKCWO1gWdRZSOq4LfKNzgHPPscDikOxi/GS/Nr4atrNXBN0vmkkjcVJKp04xgP045714c4INemfGffJ4kW3+XZbRRxIFGAAI0GAPqDXnksXbByeK0iaQ2LXh3TpNSutgysScyOegFdXcSRxxLbW67YY/uj1PqavWGm2em6SmnTXKw3BQPJhTl3I4X25PfsKzpVMTPEDG67vvLyGx0PNaIlu7K5BLc9fpTiuF6ZFPH4U9RnG4AD60wK7rwPun604QM4B2g8+4x+tXYbfeeVH41pQ2oVTjg47jAP40rBcx41ktzxvPseeKtQv5g+6QCeD1HvmrV/bJGm538obwrFkyFGRkk+gyaxE+0C5MKSQ4/vK+VHGcE+v6UCNaSRUQt2qCKbeTkjHsah+z3k0ixBoZAceXIrbVcnjALADr3ptyW0uC5tLi1m+1xTiJ5h80S/e+UMMqScZ/D60XGWjNlsCl8wn2rNileTnkE+2KvRIdozxQJolXbnrUgoReAO4704p65H0piG5oUHPWpEUd8YpyLuYcUAOhQscc1t6au4lWBBAHPPT/ADmqlrbjcfmiIHUjp+taCBhCcSYYrkN/nj0pks0I8fdwMd6ep+YjnOBnisXS1unaSe6DEqx8sA8n1/pWtHJuUHkZHQjBFMQ9jgnnmuf8Ta8um5txE7ysnB7D61syyiNXkkOFXkn0H9a4Dxbfre3oWJdqJ1yMEmhjitTGuJpJ53mkILOSzYAHP0oWRRCU2YPr60JG8pbZglVLHJxwKj69qk3HIoJ9Kz7yEzK5x3q+zeXGW4qjNKzfKvC0AjNeAKMd6u2GmzSlQFKhuMn+dXNN057qUyM2Ix+tdbo1ii/MqADt3oSCU7EOgaBFDsmZCSBkZ6E+tdVCSsnlqrHIGSenFEEexegqeCFppNiZz6gZq0kjBtstIMLT+oph0a/khee21SxyhGIZi6MwzzjAI9+valP7tyu7NIQp4qJm3dacWyaY1ABxjmlPTnIpmAQcsRTHcnvQA53H8INV9Vv10zRL7UmYq0EJKH/bPCj/AL6Ip5OK5H4t6i1v4dttPUgNdSGR8ddqdPzJH/fNKT0GldnEeAbVtU8Z6bbsu8yTquD6ev8AWvsuyt4odSsXMTE7fKUk5VRwT364A/Kvm/8AZg0Y3viqXUpI/wB1axnEhHRmG0Y/Asfwr6T1OdrN3uI1cqqeYSFJCtu647ADsMcD2rNPUqpvY1LmEFYY7aOW5WJw5EI3IRuU7T1yMZBBGR+taOheHbOws5LWP7bb26Sl2hSQOmS5PBIztO7kfh2rAjuJreW2SOEz+e+7EbhGR1K7fZsDqOM4BHQ13VhAk8nmITCx+bejklXyeCDwRk0XMzG8P6Ta2vnCHVLwb90r2k5DNMCc9xzjacEDJBIOa6C3j5XfZwyW6KGjLDLLIeCCMcd+c96dGrzT3MYVYCqL5cgA5OWHc1HNDcLiK4eJYiy9QAueeOuc570COe8W2s8kPkW8Ed7G77m3Z3GPpsXn7w6jBGSMY5q5o2kreWcRlvr2JxE0Yjebbk5HODzuBC8diW61etmF5FJFJH5CrI7OsZGVIYYcYOeuD360y2eCfUsSzktC21hn5s4Bzx1JFAzloLKa1vQ9vs1HTbq88uSL7wjf7hz02kYxk/TPIq/qkK2lv50VpbX5nQo5zkNngHbjBOMZx6nitW80jRp7uWZ4h5UxLvC+QskmDggdCwUE569PSudn1iGC2NpP9m3EtDaSGHywuScxbiQVIGQM4/HmgDMTSU1PVNP1BLiWWxFt5U1vDceQ0DcBSOAeScY4yVHXPF6/i1KS0W4iBnFnuieBhwwx90gch1wxz9cnuL99ZpHYlordThBDMk7ctGXwY2PZgenvnBOakvLm30e2W6lg8i1QBfM2/dB+6zgZBPIO7AP4ZpjKKa3DfW1h5WlS2yzSGSPjYWYMEbDc7WzgYPDZHvWrr81szL9ots3SRxxh3CiVc8A4IOOQfbGe/FYuraza6lFdx6bJavOlwJIh5TNkhDhvlG4AttOVzjqQRkVoxaI82mwapcXEk0c9uAywKWI+YnhsKQvQ9Mj1NDEi3c7r61SKCGZi0Qi8woY2Zjxk4GMdMkcZx65rK0uHxNpb2lvcX0VzaEtHhl3YG0gZbqDx3469K2MRW+iRTWM817bKIyJAct5e4bvu84A/kTWFruqX0dpDPp8T3EjMwggyhMqhht4ODkAnIwfuihOw+W5L4gt9OsopbqQta7gqSyRwnfvBysuAB8qlhyM5DEGnar4ntJgRfaZJNqFkytFEiFt7fd35+XJPzY5AI9+kU+papeaKmsQq1jKih5IJ1KLLIMYGMZBOMZPGD0qHUdus6RcWVzcTWdyUju7acSZkjAwxk2bRvAJBz74OMUk7hYutbQXkt35F19kvmjYywuAvG0MWZSu9cYQ9f4siis2a28SQC01a5kt9Xit8KsAhLHaeCSG+Zhgk4JPOPQUVQtSRpbOJIYY4RD5ahmUL8rehAwc8j8aXUtSSG3DyWrS7Ttdl4+cnAHzkDr37belVdK1m4j0j7RdfbnfYN28EvuwGxsGAv4gewNYOp6mkcOo3V9GPKZ2IvVuVVmVuFjVSeSQcck9TkVgaIj1fxEq6pBpM0sltqjttks5ysroMdNuWUMRjBzzmp5bO9sLJdV03SjqjTzIQly5Jde3BAyBwAAAO+etYENxpksr6S1tHJLLcB57ywmNvhCD8gVTznADZB6k5AwAyO11RnSNPEk96I7gY8i1WMxbGJU+Zgq3zBeQQDzTA3NB029knFrJp5+1ypJMJZYIbeMlXG6MEAuMjJUYHGDn0j1SZ10i7ma3kgkicxvbqN8dvGOAzt069gT+NZWva2Et/s+vabd/aJJhLa/ujKhK/wnkMyk5+U9iODgVeGuyeKpobGazeDR2RZDC6NGxIwdvPucHH55pMLHFXWtXGqaJO2r4tGkfy/JgmG/8AdjlyBlXDcLhhxjNZumanZ61DE9zbDT7OyjS2hZS8zSuDlET5vlJwASBjA9hXVfEHwjatfR3WirHp32gKkiAHBUHJPOdpHOMVyMel2cVuy25uIYLW4OGiBJklIxnBAzgfKCRxQmgMz4pQpL4ruipON+AT/uqf61y2h6ctz4ksLWRcpJcICPbOTXd/Eu2RruzvlVx9rgRl7hnRQj8+uAhx9a5/QQsXifSpmGALlAfxOP61VzSL0INcma41i5ft5hA/DiqqjoO1TXymPUJ0YHIkYfrTYiysCP5VsRcVF/SrES/XHWo1z+fWrERwR7UBcu2yKp3MduPzrQljdoC0LEsvGM+vXpVCCVePoK1LaRI8sMA9/r60CKTwB5CsjMC68BxguO/sSPwOOtZ62bBni3kBCdvyEqCO4GeK2WtYJJJJJgjO3O7AAH+PFJJBvlLEDB9GIAx7UBcxE0+KMSDzJlR8Z8oYBOc47Htj8TVvVrm51C2S1hWKC3G0kNn+HpjnHH15z1FX2ihWT7pSTbyy8ce9I0W0DOQT3BosK5iwaeI3bdKHAPXGd3vjt+tWhGqjuzZzk+np6Vb8sd2LfWmNjn+VOwXIQnHCD3pwQd1zUnbv6UmKAGleMYp8aDuv40DrUiUWAsWnyt7VdVWl3Kw5A+X3Pp/KqMZAH9atQzhM9eOnpTJLyYiRVBXPfbwM/Skd8n5SKqedv65znNPDnBJ/SqSAnLY2rtJyccVieINIs7pvtEkxtiAS74BXAHJPpxWoZgpYl+3pXJ+ONR8y0a0V3Aflgh4OD3/SlIa3MGe60+K6eK3kmmT7qyFAAffrmqhuo2ZlAwPXNJfwtiFjaw26ugKrE2cj1OSSCfeq7QdOwqDREl46sAqOCR1xUMQ+YDFMMeG+UH8qsQJlvu/Wgs3NDIMZhYjnOM12Nin7vLEb85J9a8+hneFgw4HtXa6Hcrc227g44YE85poykjW3cYrpPh9JGuuRrIGLEHYfQgE/0rly3HH51oaZdSWchmidkcIQpXsfxrQhnp+uaXod1C8kxitZMZ81SFx9R0NeXysCxw2QD19ahYl3Lt8zHkk9TTd3YUnZsSRLubHf8KaW6+tR7vmpO+c0xj9x55A/rSZLHA5J6Cm7sVHI2RikA75hLsbIOcEe9eTfFG+OpeLHgiyUt8WqDuSvX/x4mvUbi6Szsri+k+7bxM/PcgcD868Z8PRNqviiJHmbzmffuJyWbOT+PWspM0prdn0p+zRoctj4GW7nt9st0WlC9DtHAznv944r2Kzjs7zT42t5l2fKh2LuI5xyO4BH1Fc14Ytxp2j28KMyrFGsT7UJ+pwP+BfnXY2FisGsW81u4jg2bZbdhkEdiCO/H+TSjsYyepmG0/dPDHam4zP8oJxsUdfocjB69Ks3KzfZUtLS5Zp8hsFWU4Gc444PI7en49V5YW4DW8y+ZnHyEcg8+4zz3qDXbaK8twjROWSX5ZV4aNx0b2PX65pWHcZZQXEMMMkwWOdl2KXjxtJx3yR1HTgnsKra6t7JatPp8EktxuCAR42lOm8ZI78kdfarBuJER4b28SWRFaNlYgcMDjqcY/McVp21vDHZxxCRtoUbS5wcjrg/196BJnn+mazJb6iY0sAh8/zPMCkM3ckjt1OfXmuuTT5DFJdkxROxVoJGUAr/ALJI6jGF6Hgd6iutJAT7bMHhndtrNbopGM8dR7L+VaFtA5sDNIryW8vHlGErhvXb9efzp9B3Ma3a9t4zHH5iq0jSs6SK64OSQM/MMYJ49e9TDTrS60ySHUobacSYKzKBzxjJwflJ6/U/hVbWrKayubSaS5hVwfKh8x8hjgkDA2jd1646Dgmqun/vLZtJ1mWa5XeYxLs8sSemfmJPB/Q9RSGaVjC9ndvbyzSz7ssJJ9zAHjhj74/DFc1fQ6jNd3s1usrTxbhC8RR1ZFP3JFPcNgDHOD3Nb+nSf2UEtdQ3zs52RXEhJSTJwQSe+RnDZ9j2FS/uLWRLnUIbcRTupW7KR5Y4Hy5wM98dD9OlAEOivf6grzIsFpf2+6GS4+UvIoGcqMZKEsoAbb/Q1V1DVtI0LUJJhFM0qExxwKyktgbiPmIC5LEEkdR6ZNLw3qC6lfNEscxv7iFpba7jw0ang+WTwN2MZA+uBzW5e3ET+H2s7e2kSdMTGL/WDluVG7BX7pGWAA5HpTFsXNMibT9Pt5rfyriS4jDsFkBSUkEsVwowSfbGe1cn4fFvH4kuLfWdVd1VAdOadQdrPksu8/MCMABTz1znit3R7G7tZB/Y9jLp+nyBsW0qb3Vt3zMrbsLkEYU8cVaitbie2F1dyuQHJc3CBWIAHPIGDgkc55P5oaMHxZfNpwu7eG0jW5uIxI2AxE5QESBQWDZAAx1yT9a5jVJrSXRYrnTGmupVtontnu33FWQgtGnYh8kbT/d47V03jyJWtPtTaet1JZyGeEw5SdYlb5ihxyRkE9eV4BGax7bR9BXSrbUtPuIb6E3BIWN3iKNIMgtHkhTuH3guPm6U07CNa01vS7iKbTXt9UtpUEazGGGRFh3kYw23AGD159KKhjtbeaeSOXSzBBNdgXsCTlRJhcq2VIVlHH44wcDAKQyu2pwLcTtBrJZZmBlltLUl2BwOG3fXGAenauY8TeFrrUvEMtje6gbmwZjM8e5ZXB2gAM2SAOCdpPXnHNdHAbVWiuY72SWZYHt96rGqlcgDhVAAB789cZ5xWTb2kl5rqzR3MNtbopVlRiZ2xk5LtyScjBJPSsyx/iPRdNks00WSW1s7qOHfaLJCkcUio3DEITyScH6ZwaypDr9vBps2m3WmXBVCZsGSOYuP4B8rA4O4HseAAMDOxDYx3xku7WGRJ0yqS6jIJnmXPIcHoMgYxgDuDU1hZSfZg1zerPOznCsuI0UtkhCB8q8/oKQHIXVpdJJaXmsyWkQ2iRrNZTviyezZABwMk+opqfbItQtriHU5LkFDHbwMvVckkjJYkZOOTz6+vSxWe27b7JY2v2PzWMrxqoY9wC2cnjAx0H6U241C0tLC5sxp1pHelRIDEgiMnXjeMY7exJpAcf4mv9fvLtoVXyLpM/ZVkj+U8Mrbh14Gfxx71Jo2nC2tZZby6hdsBDBJkhpGGWfk8ngADtk98VvSxQvADJNDAxPIjQc8evGfc9TXG+KW1qaayi0W1hs0m34uLmTBcDugUHAxzmjqBpa7FJ4hsLmxeSN5xcGSybBASdONuP8AaXA9+ledXMLt+9WN42VzgMMFGB6fUEVo+J7ubSp3kt4prG7iKeXCjl45ycZLHA5Jxgk9c1qzFPEtv/aWn/u9VVSJoZOI7gjGevAb378VaBOzOb18CW7W/QfJdL5mP7rfxD86ohflrTbgy6fdwy27g5aKRcPC/wDex6H/AD0rPkR4JGjfIYcZB6itYgCemalDYPHT6VCrYpwcA5PNVYC0j4AxV62k+XLNWWkmTVlH44NMGaq3Bxg5NSCQ5xj8c1nROfqaspIevWgRb3fj9aZI3HbFRl261DLJz96gBzt71GWxzUMkgqJ5s8d6ALJbNJuGarB/zp3melAFkN+lOSQd6pPNjjNIkob+KgDTEg68UjSnGAcHtVIPgdc0nm8igRoxysANxxVmOYhOeay0kz9KnSQbQuasRJcTSEHaMe1clrIEszMpcrnIDdCM56fWulunOwrn8aw75QGyOM1EhoxQC8hYjqc4HAH0FMkUu+yPk/WrUgYMT0qBW8ubcQenapNCuFIJ3DkHBq1ZWwaNpN3XoMVWOfMPuatR9F8vgkc0D6CMz2zllk2MMrke45H5GtrwdeWwuzBJuMsi8ELxn0rFuIz5S7upzVnw7JHDqsCq74kUo31IOMfpTQmtDvc4bHGM8fSrOcKPpWRrN9/Z9g91tDMGUKrHrk/4ZqbQ9RGpactzt2HcVYZ6Ef8A6xV3MrF7dTd2ORTWYZpPxpgKXNJ5g565phPFMNADzIcnuKa7kjtTd+DxTd3zYoA574l35tPDAtVbD3kmD/uLyf1xXO/AzTWv/iFZtgFIsu+fTFQfFO+W41tbVXJW2jCH/ePJ/pXd/stW9p/bF3PIyC5YrHErdweuK55as3WkD6K+1fZ4PssO9ioyQTjB2gkjj1OPw/Gug028EbWBjuAHkt+pBwMZHPv/AIds1h28ypafYby3QSNdkJJt3Yz/ABE9l49+OK6a2tmkYXHJEeAkW0fL6kHr/kVRymlLGzRJCtuNzH5pwpyg459z7VJFfQT3ps1YyjykJc7gc884xx069M8VHp0jSAvCzxPtIKl/l3eg/Tt0NPl2tbSmS4WRWwsmx9u3n+GpGht9aKJt5KNPAgCvgYAGMEjnsT07Vf06FgqCSaFgSAyxtlVPrzzXGafZa9a69dzW93bXWmXbmVWbIkDd0B5A4/LFdPbxMsM1zt8ud/vxnHzc9M9OfoKB2NebbG8fkhWVQRsYnkd/xqlqrXh8v7Gyq3mAsg6gdx/Km2sczoS372T7pORtLD3HIweKdeL5atGu5njO8sOcA9aBCXT3IgMH2YGV2HOQT/vEHHArm9c06TfArLE0afM0YIWIqvUhTx356dOvAx0wvE/s6SW5KxMABvY5BHrXJ6yWjgks767YSyK7xeSQF2HgH24ahjRraqtjeaM1lMAI5dqtGWGc9mB557g+1cPdWiaTKl291cz20FzvdGGxivO13OMsFIAyeBzW7ZaDaoBMGmRGYeWVO/BGCeQ3IyDx3DHGKq+L7N9Fmh1OzmiMLtsaKVAu7fxwW+8M/wAJIHPehDNC6msb5TFo0P2eaZDLOggy8zkZ2ktgZxyGzkY471U1e7uF1LTtSto7KKEbo3klcgBtpTYw53ZLD7rH7tTaLp+gws0zzotxMySi0bGI5MfdQDgjr3qpcNei6vtMurOK+0Y26zeWNoEZLckZ57HoOP5VcVjqdMlnlgW2ZoUY4Q+UxeNkPOVwMdCO3OOaigtrqxVo7r7GbbdukkmIIPoTkcDt/jWP4T1GeGxhsYLi3ntI4/MQ7djITk7D1+XpznvjHFa93u1D7LNdS/Z3eNleDO5CT/Cexxxz/jU2BC3jWt1phM0KzbPkLRr93BOCAM+/SuUgHh6TUphZ3duodX86MREyIw54xhgcgcdfSuqlb+zYXuraEtG0nzCU4GcckAk8Hrke9eeeHZdDj8XX/wDa+hXNrqEsxaN1mbypNwGMDoMgjODjmgHc6q0t7rVLFF037Q1usIaJyU86IqeB5in5gOmCDnJyDRWdCdd8Naw7RyRvo5VdkThozEM4OSFbd15PoKKaiguzJ8ORRRrqQjjRQrqFAUDAOCcfU1Z1KCBryRmhjJjtpGQlR8p9R6UUVky2Gps0fhjTpEJV9zfMDg1PZko0KJ8q7FGBwMUUUgRk5O9f+uzfyFVtSRGkO5FOFOMjpzRRSGYN7wspHB2kfhxWdoPzaiWbkhNoJ9M9PpRRTQzjzHHceP5beeNZYfOmHluNy8AkcHjrS6HJIixRo7KiklVBwB8/aiiqRLLvxIAPhy1uCAZo7tkST+JV44B6ge1ctf8AMEeecYx+VFFXEaM8dPxoHX8KKK1Anj7VYj6fhRRQJlmDqasH7v5UUUASSf6sVWaiigCvL938aiT71FFADh1P0p6daKKAIJSdxot+v40UUDJXJoFFFAiSMncKni+9RRTQmJP3rJvOtFFJjiUfX6VTm+8aKKktEPepoScr9RRRQU9iS8/i/H+dQWX/AB+2/wD10X+dFFHUT2Oo8bf6i2Hbc3H5VL4H/wCQbcDt5/8ASiiqW5H2TdboPpTR1ooqyBv8VMbrRRQAd6bF/rloooA8c8VEt4gvSxJP2h+T9a9d/Z1VRLaMFAbz5Occ/coorn6m8/gPpPw/+8YeZ8+0x7d3OMk5xXYEARoQAD5mPw4ooqmcpDYgNJIpAKhBgHoOSP5VB4aUeceBzNID7jJooqRotISr3EakhPlO0dPvGodDkdrEBnYjaeCfYUUUFGVpUkiwW6q7Kp1SQEA8Y3niuiBJznu7A+4xRRTYjC11mj0W72MV2R/Lg4x869Kwb9Vmt70yqJDFdhY9wzsBByB6dB+VFFIZ1Ggoq6Lp+1VXdCS2BjPynrVq0jjm8P26yxrIAzEBhnBBGKKKYnuGs21ull9oS3iWYRbhIEAYHrnPXOea42GOOfU/CrzIsrSPJvZxktgy9c9elFFCGzdvVWLW3aNQhewVmKjG47sZPqccVT8NySf2tOPMfAjTAz05aiimxI6HWedGJPJ3Dr/viudvP+RmtIv+WZK5TseD2ooqRlif5tDvVbkJfHaD/D9PSiiimB//2Q=="/>
          <p:cNvSpPr>
            <a:spLocks noChangeAspect="1" noChangeArrowheads="1"/>
          </p:cNvSpPr>
          <p:nvPr/>
        </p:nvSpPr>
        <p:spPr bwMode="auto">
          <a:xfrm>
            <a:off x="-1323844" y="21409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g;base64,/9j/4AAQSkZJRgABAQEAYABgAAD/2wBDAAUDBAQEAwUEBAQFBQUGBwwIBwcHBw8LCwkMEQ8SEhEPERETFhwXExQaFRERGCEYGh0dHx8fExciJCIeJBweHx7/2wBDAQUFBQcGBw4ICA4eFBEUHh4eHh4eHh4eHh4eHh4eHh4eHh4eHh4eHh4eHh4eHh4eHh4eHh4eHh4eHh4eHh4eHh7/wAARCAKS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r5DkVDc7gwOanEnzc0jpuPFcdySME7fel4HU08qFWo2wVIpgIWH49qYwZhSgbSM9akXmkAWcbNKAtdLFYSfZw2OcVkadtWZSQK7KGaJrdQMdOtNFGZprT2MhdM+4r0fwH4h88iMnBHBBrjYbfzkO0Zrc8H6dJBdhtpAJqo7iueuLOzxhlY1atJJGOGJqppsX7lc+lX4FAbii2oF+BsYyTVp5Rt+U1kyOVarEUm5a1RDJ3uCB1rL1Kdthqa4Y5xVO7G6I5NDsCOXv23uc1ntDHvBOKu6ouJDisuZiKLIdzasBGo4xV6O4EZ5NYVgxYA7jVuXO37xpgmXru8iZeuKpCSJj1FY19I4JAY1lTXU6H5XNToUdY8Ns/JIqld2tswxmsCK9uW/jNMu7m6VC240wO58LpFDKuGFenaTdRLEvzV85aPrV1HdBdx616boGrXEkS7iaiUUylJo9TN0rLw1cr45fdZPz2qkdVljUbs4rO1vU/tFq68nis/ZMtVDxHXZguqTDvmqiXA9as+MUVL9pQeSeaw0krGSszeLujYFxxVLUZcxmmJNxVa+lzGaSLMWSX98RWhBL+6FZLMDcVpRgeUK7IbHLPc6PSJxtUVduBuYms3Q4/u5NdAFj6GmzMoWdsWnU9Oa6GeIrYEe1Z8MkccoHFaFzKZrRhH6UXCx5D4zVlvSV9a54CVxyMV1/i+zuDc+YyErk1z0e3OGGK4qlRXdiepnNGympEwOtWrpVAyKzJJwj9RRBuYM1YtpFSMoA9RWYlytKLsnOM4puDILE1yUO3BqnKxPOM0y5n7npUSTjHJxWkYWQEqXUikLmpi8jDJaq8UfmNV9I1C4pSSQiFSSuNpzUse5VHFSxBM8kU+Zo1XjFQ30Apy3RVsVLDKWT5qo3nzElaLSbnnNW4qwIlufmkXORip429xUEsgao3dghNXTjdgxdSu9sW0Hk9KzIVz6U24kMkuaeh49a9KCK2RIO1PK8Gmr96pm4j7VowKM/Bq3Yae8uHI464qnL96ug0qTEaFgQcdK5arZRetbULEMDHFVr63OCR0rRjmUL/So5JEkBFea5Nso5yGCX7SRk4q9JaMV5NWxCFbcAetSPIu3aRTlUbEZ0Vqo4xWpZ2ihRxVTco6cVN9tEY+9UybYEl0Vjoqo8vn5oppBcsB1BFTpIMZxVAKxbvU4+UDJrQRZkbctUbhnVvlzVlHBHWgorjpzTGV4iSRmp1GOBSbQgIpEdc8UCL9jjbnOTmtSK6ZSq5+tYdurNIFXiu20Xw61xbq/Umq6DNHwvPHK6qzCvTvDtnAwVgBXkP2WXSr8E5C12WieKY4AFdgD9aSYHrChY4gB6UW75fGawtC1NtSRdjZFbq20kZ3c1SvcbJ5V3DNOt8jrSIxAwaGYgcVoiBt0ap3GfKNWGO41FcjCGspN3GjldUYK5zWTdMuMjpWlrfDGsC9lISrUg5S3p1yu/Fa8nzIPpXJ6W7G46cZrpZJMQDr0qlILGdfbQD7VjXDKWq5fSSMzYU4rLdJC33TUORVie3Zd4yR1q5exhrZiMdOtZsaurr8p61sYLWxBB6U07iOZsI2N9gf3q9Y8JWrNAmRXnmkW4bUvxr2DwzCqWy/SquIL+2Aj6VzmpxlY3x6V2l8oYYxWDqttmBz7U7hY8J8cMy3Jz61z8UorpfiTD5chb/arilcjvXPNanVTehrLJx1qreyjYeapSXW0ferOvL7jrWXKy+ZCmT99kdM1pW8hKqKxbMmV8nn3rZgXaqmuuGiOab1Oo0ptsa/SrEt3IGI7VQ0yT92Kllb5jTZFx63b+cM1v6bfKYQrde9csg3y4rXtI9iZapmvdY09SfWo4ZkPAbNc6vhdbyTMfyn2rZvtxhLJu49qd4c1iKG4Ec2Ac187JzjJtHQ0mjndS8B33lny3bOPSuavPA2rR7mC7jX0NaX1jcxAHGatrptlcocBcn2pwzGdPdEOnFnyVf6ff6fL5c0Tr+FXLLT9QmQFbd8Hvivf/ABF4Us5JtzQq2Pap9I8OWixYKKPwrrlmkXBOxPskz511DS9RiG5rd8VVt4WU4kUr7GvpTVPDNrJGQsan8K8+8S+EI13NGmD7VdHMoz91kSp2POE/djipBK7jHQCpNRs5bOYrICB61X85IxXYve1RixJJmUnk8UsRkkPfBqMOsp4HFW7fC9eBVPQBwgBHNI1mv3ulOlnVelRm9GMDkmpXMwG+VtbrkCqt/JtjwO9XWb5M/nWTevvcntXfQp2V2NIqr96rC9Krjr1qZGFbwLkTwfMRUkxAUjpio4O9RXEhLYpt2JQRpvlC++TXQ6daNJHk5AHpWRo0fm3YU9K7m0hEUOcZHpXFXqqLsMw7i1ljwQzYNVuUbk1v3sUroWSMlR6VhGGaaQoqkHPNcku5VzfgEP2ZQFXGK5vU7iOO7dFYYBrVg0u88rasjgVnXehSq245PPNL2lPuJzRli4lkYiNSfeiS2vH+YggV0ulaSoA3LWq2nxhOgrOWKUX7qI5mcVaNJDhZB+NFdFf6apUkAUUKtGWouYqRYByaWZdy/LSkqCcdKVG4xW63NCnyrbe9XIPu89arXGN3pUsD8U2xliRRt7VAsal6kZwV4pkZO+pEaWnW5Mq4Ga9i8AWhlt1VlPSvKdFdVlXd0r2/4fmMWiuB2qkUYPxB0uOOBnxgjnNeYeYzTABj19a9Y+JlwzxtGncYrx8xzR3Wwg9adgPX/hvrEMCpG7cj1r12yuoruEFcV8zaHLJBcRkvjkV7l4K1OOSBFLdq1i9CbHS3ShORVNrgYxV66+dMisiRCHpthYtRZYgimXx/dmrFgqsuO9JqMY8s0TWgrnE6vksRXOX5VQcmuk1jiU1ymuthGNYliWEiecMEV0kIEkdcZo5LOD7111k+AATVdAEmt0BOagaGLHarV0uRms+bPPNPlQXAxxZ7VLKUEJxWc24txVpIyYsmnawiLSf+P4HHevTNGu1jt1XPavNrArHcHNdfpU+9VFMR1qTeaeuajvIt0DcdqZZrhRVxtpgb6Vdhcx4T8ULUeaeO9eezWp2529K9d+JlurSZI71wps1dTgVzz+I6IPQ8+1MNG2ORWeY5JPU12+raQrH5lNZn2SOJSNoFUmBj6bE0bYYGt6GMmMVUSNWkGK3LO33RACrTM2WdOhY7QoPSrM1nJuJ2tWjoNmTIvFdJNYBYstjpScmKxw9vA6TAkHH0rXRQwVcdakumijk28ZpfmMW5QK0prnaiJ6anQQafbtZDhSMVwup6cq6w3lDjPatePWJlItwT6ULH/pHmPyTRneWPBUVUvuZwxUar5UOsYruKMNzgVu6Xq80ZCspptpNb+RhiM4qSKO3dh8wFfGSmpbnTEk1bV8x5biqWj31xPNheVo1aCHYcMDSeH3ggkG4gU/d5NC1udJtl8rc/pWBqirJlStbl9qdv9n2oe1c7LdpLKeRisad3qKZwvivSFmRztry3VYJLa4aI9M8GvfNTijmiI46V514k0JZZWbB617uAxHRnPI4OzZl4PSrbTAEZqa4s3hlEeM+mBVu00WSYhmyK9OU1e7MzLlLSJRYQMZNzDIrqYNAVR8wJ9qS8sYrWLO3bitKDU3YDBvpFjTaOpFY7tyau6jJvlJ7dqo9ua9G2hSIs81IDTGHNTWltNcyiOFC7H0rC9mXa5ZtgGU1E8LNPgZOeld/4b8B3M+nG4nVtzDp6VX0HwvI3iiW3kjJWEZ5Hem6sZbDcJR1Zm+HtMaMiSQEE11O1VQL2q3r1iunIvABzWQ1zxyRXkYhyc9TNs9W8FeF7bVtLjYKCSOTXK+MfCEuiayzGP90x64rR+EvjWLSb1bG6kxG7fKSa9E8c3unatpzL8rNt+VhXRLlnR8ydTyW2hiCfdqrqVvHtyFFW3bymZPQ1TvJNyGvAu+YDKRljfApXm7VTkZvtOxe9bWn6eJFDNya3krasChHC0zcjiiuh+xrCmcCio9oI82U8DOaJJgtCfN35qOWPmvZNRjSeY1SonAINSW9vnpzVpbOTBZVOKBlTDLUkZxzSyhk4IwabH8zBQaVwNLT7hVlGa9S8Ia/HBZbPMAAHrXk4tTs3Diren3UtuduSRVxYHoniDVEvJPvZrm5oQZfM2596qWt20jjcDitF5FaM4OKdwMzU7p4sLCvzV03w/wBa1FLhY5CcZrCjtBPMCea63wtBBHdqCB2qoq4j2TRrqS4tE3ZPHepJ4X54qx4YjhNkmMZxWxPDFtPStnDQjmMGzV1Iq1doXjNOcKjHFRSTfuzWdyji/EEW2QmuN15S0R212niaQ5JHSuTu8OpzUJFXMjQ8qcMO9dLFLiRQKzNNtVZ/lrZjs2DjimxlpR5kf4VVmt+taMUe1MUm0scYqkJnPzR7XqwGxEfpWjLYs5ztqSPTdyEYq1Em6OYjkP2zbnvXb6FCViVqwm0gJdhgvfmuptV8ixH0osDZrRXSqoGanNyPLbntXHf2oFuCrNV3+1ofK+8M4pcwuU5n4gMJCee9ctYxBvvcV0XiGSK6Y/NWVDbovRjWbV3c2i7Iy9YgURHb1rjtSjcZr0G7tPNU/vK5rVNJlc4RgaaQ7mBpVk8j7q6Wyt/L2g1Y0PS5IkG9QatXFvKso2xnFTIRtaNGigNgVp6hIjQkD0rHsjIkPKmkluX6MppRbEzEubV5b3vjNdDBp4WyLYPSqcZzOG2/pXR2i+dbGP1HStVO2pOp5nqdwtrqJBOOattqSNEp3DNbXiXwi104kVDu9ap6f4LnYbWVjijMcfPF0VTktjGFFQk2iimoMoPzUia2Y3wW5reHguTb9xqqy+A5WbdtcV86sIupvdmc+tGVSN1QjUGU7t3StZfA1wp6Oaf/AMITcHPDU/qyQ+ZmQ+tblwzcVUm1gIcq1b7+BLgn+L8qgk+H8zd3pxoRQrsx7bWjN8u6i7mWRPmrZt/AU8PTcanbwfNgKd1XGMYMh3POri3SS83Ed63LOOFIxnFdGfBUm7dg1IvhGYDG04raVZPqTqc5JJGo4xXP+Iz5kDAN+VehP4QmI6NXNeJtBezjLMDitcPUXNoykjyq4jdW+b9agP5muqu9PV1JAFYd3aNEx44r3KdW+jG0UVXJIrp/APkpqYSbGSetc+ifMK0LGOWOZJ7cEFT2p1Yc0SqcuWSPqrwlbW02jlUUEhaxLPRY4dfuJ9n3++Kz/hH4g85EhmbBIwQa9ei8OR3cLXEWMkZrzad4ysehVSnFNHzx8WWEF3Ei8DNcL5wIr1z4t+Dry5vFdCcIa8/PgvUAOCfyrKtKPNqzzZrU5oSMZ1bJGD1Fdrp2uXf2RYnmLADHJrNTwZqCvu5/KrsPhvUkXGP0rmqzv8LJsLNd7iTnJqIT7gRmrQ8OaiR0/SkPhrUhyM/lXJyIVmZwjQy7+9bFrepCoFQf8I/qQ7fpTT4f1T0J/CqlDm6hyl641BGQ/MKKzX8O6qwxz+VFJUl3DlZxMZK06NWlcAcnNOijaUgCtnStOfzA20mvYRaCx0+TaG6+tdZpWmRzQ42jpVrTtPXykyvWuk0XTtrbdvHaq5UM878RaDJHllQ/gK5eKCSKfaVOc+lfQl7oa3UGCmeK5qXwWrXJby+/pWb0Y7HntvBLIgXyzzW7ovhea5YM0ZxmvRNI8HouN0Y/Kuw0nQYbZV+QCqVgseax+DDHDu8s1j6ho7W5PBFe+y6fG1uVVe1cd4g0LexIWqVhWPJYT5LhSK3dDUvch06g1DrGjywznCnGa2fCunybwSpzWkBM9L8NXLR26DdziuiFx5gxXOaXatHCo71rxhkAra5nYsSpxmqM6Haae96u7aTUpljaI8jpWDVzQ4fxNxmuRuNxBrufEKRuWPFcpe+Uo28VMQGaApLge9dWkJwOK57w4Fa4Ppmu4hjTyh0q7AZiWrOelWo9O24zWnAka88U95I844q4xE2UjZqIjxUNtDukwBxWlNIiwnnrVazmjWbdWiIKGp24jlDYpkrlrQqPSp9buo3kAGKhjZPs5JI6UpArnI3+nzPMzqxFY959shJUStXU6pqEVvu6Vyl5qKSTHjjNc03Y2iZ8kl9uzndUbX11EPmjBrWSSJlHSo7y3jK5NQpts0srGHPr0iqQ0J/Co4dZWRhvjZfwqV4YWlKnFWrXSFk5DLWvNZDhTlN+6h8OrRIBwasQ6vbyMNzAc96sW/h8zYXK1o2/gBrhdwkx9BWaqps0lhqkd0JZ39rIAA6mrZiWRdyxZH0rpvCPw0hWRWlbefevUNO8CWKwqpVM4rojG5jKMl0PBFEcb/vI9v1Fa+n3VohX7tdb8TfByWttI0WBgcYrxKK11pLkqsjFQ3GaTXQmz6nsEL2cyAkqa0bGKxQcFa8mS61azj+b5qjbxVqELbXRhUtLsB7WkNq3TZT/ALLa46JXjUHji5UDcslWj8Qdo+Z2H1o5IgetC0tSfurUq6fbEfdWvJbb4gru5kNa9r8QISBmUfnS9nHsM9EOm22PurTTpcH90flXGQ+OYGI/eL+dalr4ut3H3x+dL2MH0EbraVDj7g/KopNHhP8AyzWq0XiW1fHzj86tx63bsM7hUvDw7BcgbRY/+eY/Kmf2LGD/AKsVow6tbscbxU639uxADil9Vp9gMk6NHj/Vj8q4v4geFvtFhJtjxx1Ar1NJI3Gd4qvqltHcWjqSDkUQw0Iu4Hxtf2slneyW0oOVNUbqzWUdK9I+LOgmz1E3ka8Zw2K4iJd5FbPRgc3JpLF+FrpdB0nbB8y5+tXbe2ViMiuj0y1XZtx2rTndrEswNKmn0/VV+y5BzzX0B8PvFU7WqRTbs47149aaeF1jcRxivYPB2lp9niYDHHpWM6bbujpo1VFWZvaysOoNvaMHPtWK2i25/wCWQ/KupFkAMCnfZAK4quBc3e5E3GTucquhQf8APMUv9g22f9XXU/ZwOKa0BFY/2e+5NkcsdEtVP+r/AEoXRrYj/Vj8q6N4D6UiwGpeXy7hZHOf2Ja5/wBWKc2h2gX/AFYroPIOelOeAlcYrN5fU7hY5c6RZg42Cit9rNifu0VP9n1e4rHyfaaTNCw3Ia6XSbcoRlOK6y30qK5b5VB/CtWHw4FAO0V7MI3VzJPQxbQKu3jArrvD4hfCtjNUToeBzxViygNpcoMmtOUdzsobJWiBUZFSLpi5B2D8qu6C0bWw3EdO9a8aQkcYNZuCHcx4LVIz0qVwq4FWbpQpIFULlsLnNYSVjaBqWSq6Y61V1a1Vh90UaVcLjk0zVbxF704jkcfrekxyOTtFP0LT0hI+UVavLxGY1El9HGvBrpi7IwaN9XSMdqlkmVoPwrmX1MZ+9TTqo2Y3UOYuUlvmdZjtPFMa8kSLbuNULrUUJyTVM3yt3qGx2ItZu5NhyTXJXV4zzbd1bGu3S+UcGuPM2bgk+tERnZeGpsP1712BvNsa4avN9Eutkg5rrYrnzI15rSLIZ1OnSPMtOuI3WTOapaVcLHGMmi41GPzcMatEss3LPsquu5ULDrVlJo5IQwxVWUgg4YVQjE1Sd/OH1qaGZvJx7VW1CHdIGzU0cbLF+FSxnPa3ls5rmZ/lkPNdDrJO4iuWvi4cnmuee5qjotBt45mG85rU1u3jitjt9K5DR9Smt3x1Fat7qT3EW056UJpIerOXvJmjuSR61o2Os+SoHllj9ar3Vt5hLe9V5UEKA8Vx4yo+W8T6vhSNKeJ5KiujqLDxAyOH8o4+tdPYeNDGoVbVj+NebW0x/OtaykJYAV5cK1RdT9VnleCmtYHtnw/1rWPEN8bexhSFE5klc8IP6165pfh3dEPtWvTF/WOMKB+ea8q+Evhy8bw9JceYY1vASuOuAOD+ddV4MvLuOzmhup3kaNyuWr16DkopyPynPa8I4udPD2UY6bHXX3gHTdRXZcazfzr6Fk/wrHl+Dmjl2aG6kGegZQasNf3EcYeKRic44NWI9Y1SMnbMTt6g1v7Xl2R4NR1KvxM5LVfgvdNu+y3EEg7Z4rjNV+B/iWQ4igtyPXzQK9gfxRqa5GCePSiTXrma3VpoZF9HR+QaaxKe5l9XaPCrv4T6lpQC3kEbOe0bhsfXFch4k8GSwSbfs5H4V9QaR43t5b99JvIQ1yq5jJHMg/xqe613Tb6cQ3WgxMqtgvJGDzVqrFmbpSufHo8OiJTvQioxoMch7j6GvqrxL8PPC+vRSyxCXTbl0OwwsPL3Y4yD2z6V8067a6n4f1KazvoWjkibaymj0YmrbmDe6NLAR5cr/nUmn2WoN92Z6kutWMnUc1f0S+U/w0NysJWuLDb6pC3ErVfe81O3t8liaszanbxgbwMVUm1SzmBQMKhTkU0ipF4m1GOYgq2BWjZeLpvNUSFgay5JLbaSpFYWozBZwIyDzWyZmepw+M0jjG5+g9aa/j+EcF/1rzq2SSeMZ7injS97c0nOw0jR8da3b6laOAwbIrzS2b59vvXa6npSran6VxTr5N2y9gaSlcdrGxaA5FdPo4ziuWs3yBXUaCd2K0IZbZQl2jdORXrXhK7hjs4wWHArx3VpvLPBwwPFR2/im6tF8vnA7g0N2Gj6EGp2+cbh+dTLdwsPvCvnlfGV3vBy2K0rbxzcKBuZqXOho908+I9xTi0ZH3q8js/GTOgZpCPxrU07xYZphGHyc+tHMgPSBGH6UotyKoaPfebGHOK1kuEPHFUtQuVmhxTRHWiDGw7Uw+XntTsFymIz6UVcAQiiiwXPnnRtWhtXCyHHNdZba9aMvDA/jXjWtzSozFGxWLF4ivIDtMjEdq5oz0MZaI951DXYBH8rCuffWnknBUjAPHNeXQeIbqScbmfb71vWWoLJh+c0OTM+Znq9h4kaCH73OK2NI8Ubzhn/AFryO31At64q/b6gySrtyKzle9w53c9pk1RJUBzzVG6utynmuM07VJWVVIJ961hdsY8n0quW51QmbdpeCIHLVR1PUPMO1X/WsK6vpP4M1mzXUwbcauMCnK5vXB+TdurGnvmViu6mPqUjQ7cGsqWR2cnFXYlGn9sYr979aiN4+fvVRXzCOhp3lyHoKFEZYkuWYdTUX2oqKiaGbHSo2t5mHQ0cqFcqapdFlINYBf8AeGtu+sZ3zxWadJut2aAuWdLZvOHNdfZybUUlq5bTrC4jYbq2XaaOLArOUlEltG1Lqiwxfe7Vh3Oufvs7qzrr7RKD1rMlsbgnPNYPEGTkjuLTxAqw/wCspp8Rxhjl64cQXSDGWxUMkNye5o+tMjmR3Da/Gz53DH1q4utwtDgMK8ylguwc7mp8cl3GOdxpLEsFM6rV7+NmJ3DFc3d30ZYjIqlcTXLA5DGsuSO4aTO04o9tc1VRG5HeJuHNWHvlVchq55Irgc7TSSrc424NS6g/aI15NRGT83FV7m68yPis9LWZuoNTvAyp82RXPWd4nvcPV+XFou2cuQBnH1rp/Dlu97dxxJk7mAGK5CxbBzmvVPgZBBeeM7C3nBMZfJx7CuWnC8kj9UxWNlRw0qnZHv8Ao+fDvh+KNWDeTAAFPrj/ABql4aMl3ZS30uFaaVmIFXvEOnG1n8kXBkQqXZD1AHSo7NFtdPiiUADFetsj8gnNzk5PqXIpQE8vtuFXYJjPLkYxnnFZkZVge3HFSaVJ5bSI3PNIk1m0/wAwFlx64o0+PAkt5FGKsWzMCPmJFOvFjA81Ww2OarlRPMzzP4gWxttdsrjT5Nl2JPlIruZ7a5uNAgMTKLphvdvU1xF2H1Px2kW8bLdN/PrXeebLb6YkJA3IPve1KPUuT0Q/SY71tPjiucebySR6V5d+0HZ2MkNlKYx9rwwdgOWXtmvZdPGYGkx/Bwa8y+Nulw3OhyanJeRwm2iYqvJZj2HpjtVw0ZhPVM+ZdSEcTEKaSw1GOMYyKytTmuJrp1VT1qn9nuV5CtVutFHNzI29V1XzDtRuKzbe+kWU/MSDVZLO6Y/carMVjMpz5ZpqrALk8t08hUAsBSmRQM5yajkt5gv+rb8qiFrdf3WpupHuO5u6de7VAJxWpHqCD+KuRjW4Tja35U9pLkEfK1YuaYKaOovLzzoioauO1ODbcF/U1eimuB1RjVO9kLP8wx7GtabT2HzXJtOweDXSaKwjfGa5uwhJOV4rftD5cZb2rZEs1bex/tC4eT7yrxWH4otUsJ1UDG6uu8GnNrJJ6sa5bx2JZ9V2qpIUdqwryshPQyLeSNnGSAK1LeOGQdQaworabd91q0LeK4TGFauRVGios0XzEuAufpV7w7MVu1kY45rNC3BTJjbp6U6zaZZR8jD8Kr2krikz2DSNWjWJV3VtQ6krYIb9a8u0ya4bGA1dRp5nKjOa9GlrHUXMdxFqPy/eoa7Zj1rDs/M4zWjHuxyK15RcxoxXTY6miqqZ9KKOVBzM8L1Hw9FI5+XrVaLwjascmEflXUSFyafEzAYzXgrGPsZ85zJ8K2y/8sV/KpYfD0cfAjAH0royT60hy3eq+uPsLmMmHR0Xooq1b6bGGG4DirYzTljbHWp+tsLksEcceOQKnkuFCYBrNf73WnJz1pfW5D5mWkIZucU24jRhimgAdOtDtyKPrUw52RfZ1x92mi3UdqtIw24ppxmj6zPuCkyHyUA4pyogHNTDbtqGRhnA6VH1qY+YP3dG2PPamgirCeXtB4o+s1H1J5mV2jjY/doEMX92pNy54pTwc1Pt59w5mNEUQ520fYzcHaiE0krEJmm2mqmzYtIp2jvivUy7B/Xb807HPWrOHQsLoMx/5ZYp/wDwj0p/hUVUl+IVgjGMA5FRHx7A5+SMn8a+jpcJc6+I4J5lGO5f/wCEZZh/CKafCozksPyqkfGkjD5Il/76qCTxbdtnaqj8a7qfBa6yMJZvA1f+EThP3m/SnDwhZhSWasJvEupN910H4VXl1vW3HyTp+ArrhwZTW7M/7XT2Rd1Tw/ZQHjFZ/wDY1qx4IqtMmv6gw/ebjVuz8OeImwzTRqPzrOtwthILWVjWnmFSW0Rp0OE9MUn/AAj8ZPQGugsfDmqYHm3KfgK14PDsgH72cn6V5lXhqh9modMcbPscSdDVR9wVka5ppihYhDXq0WiWqt+8kc496dcaNpLD5wD9TXm1eHrbTPUy7Mvq9ZVGjwa0hlB5jb8q9v8A2d9MzrwvH4KDapx3PepV0jRFG1Y4B9cV1/hG1h0WP7TEFjjCNIzfh1ry62WywslKTPusXxLDG4R0qas2aEdzqU39r39w7TM96beDvtjXr+tbenTR3FuI5iVcdDUvg6zjuPCFvcZ3iRWlB9SSTmq6xrHKcVM9z5tFi6DQW7SKRuHK+9M027SclsBX7imXchaIR9wMmsaOQ2t5uGQM8is27Mdj0Gxm3Rgbc8VV1qcRRON3al0dlkhWSNsgj8qxPErSRrL5hz6GtW9CEtTk/B8xuvHN93IVRz9a9MvFD2rr04ry74RK11461bJ5VRXqd6CbeRehA61K2KnuX9I/5BiljnC4rzH42XEb6B9iC/PM4z9BmvRNDDXGmbY3G9c7hnnFeZfGqGSBIWcYUthT64qasmoXRhP4WeIrose8sVGTUp0iE9VFaDSjPWhZM968tykzhKsWkwY+6KnGkwf3RUok96cJiaLSGRpo8B/hFPXRIDxtBqWObnrU8VzhqbcxpFL/AIRyInOwUh8OQ94x+Vb1vcBgKnXLGpTqFclzl59AgjiLBR09K4LxNBFFdbUAz3r1nXiYLNmPpXkWqyC51Fz716WBUr3YKNhNMYgha0byTbDtHHFV7GFUG41qaVpr6lKxC8A4r0yjrfAVozaXGCOSM1oz+HI7q7eR1HJ71p6BZG0gWMLjC1bjSdn4U9a5qlNyY7XMQeFLVOdgP4VJH4bhYjbCPyrqrSynkIyCK3LLSlUgtVRopBY4iHwgk2PlH5VsWXgKErloV/Ku0ghhiwNoq9HcKowMVpCmluJo5Sy8EQxkfuwPwrXh8LQoANgroIblcdRQ14oPWuhOxNjKi8PQqfuip10KL+6KuNdA9KlWZiMii47FH+w4sdBRWikjGijmCx80JIGNS7lxxUXkMelRlZF4GTXypylkru4p3l4WmwhsdKeN3TFMobEBuqVh8vAoSMk1I3yDk0rgZ7qS+OlTLFgVY2qxzSuuBigCs61AXwcVZC7mxTZYlouK5GklSAjFJFECameMAcUkwIDntTQuaeyECnIMD0p3QELAChSV78VKdrNQ0WenSnzICInHOaUPmnC35p/kYobAZiq+pxBrRsDnFXRHxSXEe6Bh14q6MmpqzBo8N8RLNFrUgDYBNPgedUDBs/jWn4zttmrbsdapwj93iv1vK6blSi2zwcXJc2wi3l0n8TfnUo1O6UfeNOW3lcZSJmHqBTHhdfvoyj3Femou9lI47LsSx61dJyefwqxD4qZJAHUGqXlKydqzpbRfNbioqOtD4WVTjSk9UekaB4wtgwzGSa6ceNFCDy7fP1NeQaJbgXK4zXZwQr5Y+lUqEqqvMTqqm7ROkk8aXfOyFFqnP4v1V/ulV/CsoxAUGMY6c1SwUOovrMizN4j1iTP+kMPoKoT6pq0hO67l/wC+qlMftSFPUVawlNdCXXm+pd8IwXmqa9aW0kkjq0oLjJPyjk/pXs2sXjQ6XexLhES2fj8DXl/geOS3vXvYWKOg2qR6n/62a7LUJ7i/0e/gyqTTR+UrN03NxX57xFOLxvs49LH2WU3+qps9Y+EJaX4aaYH5IhAps67Llw3AFaHw6s5NM8M2lhMu3ZCuD26c1B4pKQyBY2V3fqAc14tTY9GL1M0qTHJJjOenNZV4h64rcuDujV41wCBkDtWRqClVPFYtGiZ0Hg6U+UYiehqHxjtW2kZuAAaqeDZ/9MMeefSoviPPtsZvmIO08Vafuk21OX+AcyzeOdYfPBIXmvdryxjeNwVGGHOK+dP2fJtnifUnPRnGa+iE1e0RNs8gA9c1dJxtqRXT5tDn7a1fT75WBIXp17Vzvxq0qe88PLMFBWGUHHsw/wD1V6GH06+z9nlSRgM7e9R+K7aK+8MXMbR5YwnHHccj+VW4Jp2MpS5lZnya+lygnjvTV06TP3TXokmk7nIC459KcmhqPvVyew8jL2cTzz+znx0NSw6VMx4Feirott1YCpBa2UA4wapYZh7OJ57/AGLMBmrEGjyHqMV1t1LbqSFUVSlm4+RaqNCzDlSMqHSzGQWbitO3hijAyAfwpI0uJukZGau2ukzM2XyBW/sEugji/iFexw2Migjp0rx23bdMWPcmvUPi5ElvaPg815dacLk1tGKitANVZAFCDqa9T+H+lRJpyO65ZjmvKNAt5tR1eOOJSyqea900W2ey06JG+XiqEdNomli5LN27VsR6NHE/+r5FR+EH2w/Ng8+tdTGqycnFUkK5graBWHyAVbW3+Tgc1r/ZYyDxzTBbqG607DuYskDZ6GkWJgOAa6E26FahMEdFguYilwcAUpjc881tpZxn0pJbUAcKKLDuYoVgetWUk2rVo265xjFMNqcdDSAfbyZoqNY2Q4opgfPiJIinctNVcvkiuu8T6PJp/MkeB3OK5J5UDYr5qtSdKVjlsTxbC+MVNJEMDHWqsMibxyKtNKM1mmNIhJKmo3O9uafLJk8VD82/NFgLCRALntUbN82Kf520YpGdQu6qsDImITr1qPzA9JMWftTFjZRms2rMRKHwcCnHcRmo1HOalRxjbSSATdj3qKR88DrVh48AnNQ+UxO6rsOw2OE9e1WEUbetORTtxULnYeaLIOUeDhqk61UeTFQtdkd6NAsW7iTbULTfumGe1V3mLDOaarblOTVU171wZwPjdc3avjvWLbYYrnpkZrf8bqCysOcGudgPFfsOUO+Gj6HzuLVqjPoP4ZeGdPvdPjLrFyueag+KfhGxs9PkkjjjGFJG2uA8K+PptHgWNkc7RjirPin4htq1o0So+WGOay+q4hVr9Dq9tRcLXODjHzFfQ1DcR4YmpoDliT3NFzX0HInDU8ZO0iTRl/fA110X+rFcpo/+uFdVG37sVcFaNjKb94fQKbml3cUxoccU3bkj3pC1bvgrRZNc1ZYVH7tAZJG7Kg5Nc2JrxoU3UlsjooUnVmoxNjw1ZmGyhfoWbcR7dq0dRZ2udMtYx81zdjGPRa2X0xEuo/s4wHGNh7D2qr4VksL34nxWUi+ZHYqQp9G6tX5HWrSxGIlVfW7PvqVNUqaguh6NDqV4yR2jSHywMehqTT7aKGUyuS5Y9WNF9FAt55kAynVfaprWBrq3lEYPmoMjniudXe5uarLDc25CrtwOo9a53U4yuUbFaWhaj9muDFNhkbhgat+KbKF7XzrZhlugqrXRK0ZhaJam2v47hW4HX6VyPxU12OYSRQtjtmuyadrLRJrib5WVMD61414rLNbyXVw3y84Hqalu2hpHe5ofA2WRL/VZYxyCCD716IZr68n2KXZq5/4a6O2neHldo9ktx87cc1qS6pNaTGJRtBPJHWoY5as6fSxcWMsc8k4V16qvNbOqeLBb2clrJHnzYyVYH7vr/WuM0LUpLi4aJxlT0Jqr8SreaGGBY5drSrnaOoWtYSfQxnFdRjazbeYcbTzVHUtewuI8fhXOWGn3TEsxZhW9Z6Or43D8660zmZnPqt9Kn7smmWq6hPJ8zHBrqrbR41H3B+AqzFYKjcLVokw4NJkZQXYk1o2mlouAa1jAVXhakjjPpTsIihsI0/hBq1PEq2rYGDinpxjIrN8Q6lHZ2j5ftVIR4t8VrO6vb0RxcpnkVwkmi3CkRBfmPpXo2vapb3N6WJBGabplvFJdpNtB+tPkl1KvC2+pp/BzwRIuJ5Y8sxyeK7P4iWcml2W6NcBBXR+CL20gs0GFUgVzfxY8Q2rW0kJYEtxT0SM1ucJofj6a3G0xSEA9QK9a8C63JqlusjBuR3FcT8PNC02+t1mljUgj0r1TQ9Ns7A4gC49BQloDNEl1PFPUZ5NJLIuelCyjFMBxI9aidRng1IQpBxUQHzdaAFTdnipnUletLGqY96SRjjaKAK5Vg3OKni24wcVC6t75oVXB70Ah8saE0Uvksw6migZznxLFjeaX5ke3JHNeGXUKiQqOOcV6FeXU9zYFZGJAHFcTcQh7l/rXiY5+0kmc7Vil5KqM55qZFytE0JXoaRW2nHSvPtqPSxXlV1fuRSBiDzWmkO+PdUK2LSyU7AVQSRuanHae9X57HbFjiqiWjAGhpoLCwbX4qK9VlPy5oRjDIafPLuFTqPQrKG2URNtbmmvPtO3FNCtIc8ikkybl2SZGT0p1rMuMd6omGTpkmpEXy+e9WkFy+M54xis+8bD9akMzgHA696rSK0j7jTcB3IJWOPeqrsavzqoT3rNl3UKmPmJUb5aryzMgNSJnb3qvIMk1tGFg5jlPEzNJk9awoTg13F3pguM5HFZ03h/+6MV97k2dUadONOeh5WKwjm3JHOg0uCeRWrJo8iZqN7GRB92vplmmHbspHnfVai1aKcB596Lls5qVbabccIetMmt5t2Nhr0FiKXJuc/spc2xNo/8ArRmujEgCj6Vgadazo4Ow4q/ceapAAP1oWLoxXvSMalCq5e7EuvcAUxbrPFRW1tJKeeauRadJngGvNxOfYSlondnRRy2vPVjI5S8gUZJNe9fCjQV0/wAHXWoSgi4uwFUeif8A168r8EeHJNS1yCFkPl7tznHRR1r6DnVLe0htIVCIACFH0r5TN87+t0/Zw26n0mWZd7GXPLc47xxdWfhrw3daxcMd8CYiGfvOegrzv9muG7vfHwvLp3Zp1kd8nuayPj34nbXPFtt4UspN9vZNvuCvRpD2/Cu6+C9nLperWt1CqhwhGG6Hivmtme9FaHr09syXTW+wg8kHHaoD51uJEjbG4YJrpNPu7TV18xRsnj+WSM9RWdq1msZJOcGpceqC5zAk8uYE881sXd1nTCq5bjI9qydQjWFwaksLtSpt2YEsO9SnYbRQ16/S8sobZT1AMn4V5vrdk2reJtP0q1bdEZQ0g9hXaa3DNGkgiwCMisb4ZWyyeK7m+uiP3SbVJ9TTGnY9Mt7EiGOKNegAHtXL+Iovs077xyDgGu5ikTCiP5iehFZXifR1vLOW4kk8soM9OSamSuhJ6nNeFVL38eTkbhXQeKrcX+qFjjCKFArmPAQf/hJ5Yp2OEUt+QrrZB+/duu5icmtsNHmWpliJWsYyaesXbFXraBcdqtsgYdKVYDt4rsSRytgjRouBinRlWNQfZ2VznOKngj59KqwiRwp71BIcdBV5Icg5FQyRqH5oAzpGkznkVxPj62vLy2dYWZWI4Ir0OfyyuOtUJLVZG+YAj6VUQZ816hoPiC3c7X389xXQeHU1QRLHNH84717VdaNbS/8ALFagi0G3U5EIz9K05iDD8G299j/SGwD0GaxfifpSs6MGIwwPWu8a0kgG2GM57GsXVfDd9qjfvSdvvSAX4d2qppwaFucciunhupYZ/mLA5qDw3osun26x4wAMVryW4x8wBqRk0WpI2A/51eVkkj3RkH8axVswxyh/CpI1mjbG1gKANICQfxcVGzPu4NZ97eXEUfGenpWVa6pdCc7skdqAOpRpBndQLja2Dmst9SkaMdAcVRmublssCfwpAdbDcBgOlLJMgPWuLS+u0OAGp0esT/xA/jScrDSO4guEK+tFcd/bTqvNFY+3XYvlOMhk3WbJ321x+pSeRO3OK7LS7uCNHWQgH3rivE5Euokx/dJrysR8KOaRXS6J+90NMuJM/MvFOWAFBxVy301ZgOeK4bSbIILK6kbC4NaMczRcnqactjHbJknkVSnuFaTZxVWktyia8u8jgfrTI7jMdQTqGThqqEyLxRcLsLou0uQOKnhQyAbulRo68Z61ftwrKNp61SaYkVpreNcdKYWVVAXFW7iE7c5qkFCyU7oRYhUMPmqC4A34p7SbCADVS5m+bimBYaaONOnOKrLcqzdKWOPzE5zSfZwrfLSs2Ow47WNMe2Rh2qVImpwhbNawQ+VlF4FXgVWe3+fiun0zT4ZbgeaevY11S+FdNkiD42nGeDW0ItlKm2eZGF8fKpppjkPDLXoTaVa27lF2496rXmmW+MqoH0q1Gxaos4GW03clRRHpiS9q6l9O3nhc1asdGlY4EZrSHMndMfskcaujru+7Vu10CKVxlAT9K7218PFvvrtqV9HjtTv3dK6va1rfExKlDscNL4eEZBVP0p8Xhk3BH7v9K69ryyhbZJtz796JNVgiUGNQfpRGVSXxSK9nFbIw7HwkqMN4ArWj0KzhxlVJ96mhvbi5OY4yBV61066uJVZ1JGc47Gr5YoaidH4I0e2tYJJ1iKtIF+fpx1qn8SNfTw/4av8AWNw3RoY4AT1ft/j+Fba6hbXn+iw4huImHm2+OhxnP0xXhn7UGvn7F/ZULfuoMggd3PX/AArme51wjZHnPwqs7jXPEVxql0TI8kjSOx7819I+CrHOoW9upCF8hSfXFeR/Aaxjt9FkklCiUqpAJ5A7k+1eq+GPEWhtr1jFDqlu0pmAAVuMg8jNQ03I2ukjqY5LzR/Etu07FQW2kjoRXoGpQLcW+5cNkZrz/wAfalFcXaNZukiRPhmXn5h2ruvD032vTbe5Em5XQcZ9qcFq0RLZM5C/01mckybl/lWDfm1s5gHuERs8ZbGa7jxXYzx2013YwNcShSREpxuNeOJ4LudS1e+1rxaYII2j/dQ+eR5RHel7K+4nOwz4ha9qdtL5Fja+Y7RBjIxwoFa/wcWF/DY1DVF/f3MjE49AcCuS1eG11TwVHLqE+WjBWM+ZgsFJANem+HdKW28IaXCq4ZIFyfqKc1yxsOLuztbW4sfsg24AUdhVHVLr7RbeWgwMc+9ZdrHLCCHPyEdfSryLvQqvYZzWdxvcw9O0dE1hNQDspwQQP4q3JUVjmo7TcsJVuu449qkTPmc9K7MPG0DlrSvIkijGKeuFb0oZQBkGmiNmatzG424cCmwSDpj8an+y7hlqbHaZbA4piuWIpUxyRmoJFWR85FTf2e5HBNSxae6ck0wuUxbc881L9lzjHFWfIfPFStE6r0oAzWt8HmpoLfP8OaWbf/dot7ry2wwNNMRDPayBuFNCiSP/AJZmrpvVZunFTCWFl+7TTAy7i8aJOY8VTW7aToprYn+zucYFOht7UAcCp1Y7oxBLIr9G/KtGxuQCN4z9a047S2YdATVe8sVVSV4+lFmF0JcpDMv+rHTmqwsLfH+qAqJXkjbGaebtsEZxTAZJawIfuZpBHEBjYKb5zSPjk1IVPHWkNFeURgfcFVntYm58sVpNbblzzmpYbM49aVguYUlpCf4KK6CSyi4yDRT5QueIxys0nTArK1Jc3IzXQ3Fi0BAJwaxdaVIMMW7814tenZGSM6aVlXC1LbX0sadelU7mcNFlVyaqW73EpK4rjSaQnE1ZNQkkJG7OaoXBbeWzg0iRuvzMas20ImPpilZsSWoQiZlzkkVKFdlxjmr0dt5aYzwKkVVRTyBVcq6luDZnfZZACzUeY0S8GtAzJIhGRjpxVGVlXIxxQoCUGMF+zEqxxVO5uf3nynmrKwGRvkXr7VPHoU8h8xlOPaj2Ug5GV4fmi3HGaombM+0qetbselTr8qqcfSg6XtPzR8/StFSkHs2ZaTbakE2DkitSDQpZiG8tsfSt7SvDKuPnj5+lbQoyZcabRylvMsjhehrVWxEig859q3X8MRxT7sKvNaNrpUG5RvBx6VuqLRrFHMLpE3DIWyK1bex1Ly9qySD8a61YrO0h/ebazr7XLSEFYsfhWsaBd0tjJTSbo8zMSfU059P2j5myB2pzavNMPlwB70QzTSAhmH1qvZwQrsZbx28b4dV61omeGGLciisK/hm37lzzUtmtwyhGQnNax5ehOvUfLrDtKUjUmq039oXR28qp9q29O0fkSSJitGOGGN+E3Y9qJSaGkjgNQ8LXlwwcO+41p6T4auYYl84bvwrutoZfkUH8Kftk2hRGQPpWaUnqU7IwrGyjhwuz9K67Q7GNgMr24qpb6f5mG989K2LLNvgCtYJrciTT2Knizw6rQR6va3Jtbq0VjvGOVxyDXx/8ebhrjXEtQ7uXlPPc4/8Ar19g+Pb6T/hF7iJesgCce5Ga+Xde0lNT+KMEboHSFN5GO5PH8qzqtKZvRTcSz4H8H6pax6fc2MZYTw/6XPJMc7SPu7fpXQeGdAe3u7631GxtobUBVi8r7zlc/vM9jzXd6VGsMAjUAADH4Vi+MpGstInuIciZ8RxgdSzHArn9q27I15EtSl8Obprqz1mBpnmWG8+V3OSQcjP6V6b8Otc+xzy6fcFmi6r7V574Hs0sbp9OjX5hYKzn1YPyT+ddAn+h6vFOWMaNwxAzjPeicveuhwXu2Z7MkkUwBR1IPauZ8Z+C9L19Ue7iVnTJALEA/lXCeNY9U0x7ae21OZhIcqUbAPetTRvFN5e6LcGaZpLiKI4Ddc4qvaK9rC9nZXPOPGfg3Sv7YV1WQj7QiJEHOxQCOgr2m2iEdnHFjG1QAPwrx3w5qGoa3rCWt75JNve7fMTo2Bur2mAKSu4jgCibd7MIpW0IY42nhMXGcnirsdl5MRdhjC8kmo4jsumI4BHH1qW+eRrMKTyagCpeN/pnOAAABiiTy8Zps4SSbMZyuB/KmmHI5r0IL3UcU37zCV/lGKsWMgI+aoFhHXOangZEYcVZLLwh8xahkRoTkA1bSddmahe4id9pFAEUF4wb5hTZtV+baOKsJbxM2cU2fT4ScjFAiOK+5zinPfZ421GIUU44pkiAZ4zTAU3ke7DLTDNbs2V4qhMpeXAyKl+xuqbsmmBLc3EKKMYNLb3CsvXmqT25bqOPep7dABt4oAc91GZMcZqSOTdjBIqs1lulyM5qaKF1cLnFUiSxHKy/xGrsF0rjaxqslqcfeoFuytnNMC3JbRyLkKKoPZN5vtWhbShRtpXnTP3Rmk0O5FBpq4z3pZLI/wAPGKU3RXvx7VLb3Zb72D9aVguQNDIqdKW2Z8kEVqQhJPTFLLDEozimIy5ELN97rRVsIrvwMUUx3PnLU9ZllkLLnFZF5M9zjzCav6fZtMPnBPvWomiw7SWPNfOe/Ldk8rOVDRxrhqIriONztA5rY1DSQT8gyKy2sFV8HII9aXs2CTIbucbgx6GrVtIgj3Jwcdac2mNNhV5+lW4NEvBhViYj6U40blqLKhvJWTCjNRf6bIOP1ro7Lw7cFgGTBNbdr4YkyCy8VvHDNlJX3OJsrSaR8Nn8K1YdHlk6xk/UV3FpolnbsHk2g1qh9LjiwoUtW0MKUkjirDQ2GMR5+grqtN0rEO1owOOppZtUggRjEqgj0rCu/GM0TMqx1tGgkO50kej28b7pWQCql5baar7vlJrmzreoXo+9tU1GvnyP88jGteVC1Oha9s4l2xqv4CmLqiquEFUbeJFTJXmo5ra4Zt0a8U9AsyTUL+bBOBVCO6us7wcD2q4LG5l++uRV22007cbKTY0ihL9ou4cZPvVb+yJCM8k11tnpj44jOK04NNAIytKwzz46TeL90NinQWWoRuMKTXpLaYvHy0Np6qeFH5VLppgpWOSsLWSRcTR81pWtgqyqdoAroEsk+9tAqxHaoo6VUYcuwnK5neQpiCgYIoi09ScsPwrUW2A5xT/l3YxV2FcpxWMasOMVae3QKMAGrDRqVyGyajQ/OA2aaQgSIJHkDFRKpduv4VZd1xtqBSA3FMDE8buV0WTjGGXn8a8W8LWYvvGOqai64KSxwjPbCgn9TXuPi21+1aFeRLneYiV/3hyP1FeK+D5gNa1dMY3zRzL9CgB/UVy4jc6qGx2nlNA7LngmszxTFH5Fhc3BxbwXaSSnHCjkZPsCRW2reYoPXPWlbyzH5bKrqRghhkH2rmjozd7HP+GLy1u/GzyacRPaiDyZpl5XcTkAetdbrFiGgxtBFUdPjtbQxJbQRwRhwSEUKBz7V1+qwRi1XYeQuQfUU5WewlocFqss1xplhbTMxNvdAK3ouDVXW3XQ4bi6iw0k6hYFX+N24Ax9a0dVm2xH7Pbm6czBQkZGc8/lVbS9PvL7Xftms28NtDp4Plxh9w3EcsT7CqhFvVik9LIreDNDk0e9sYJjvmJkuJWA6lsf44r0m0kbcDz+Ncl4fvl1bxHczW8TG2gRY0mIwHzkkj24ro7YOrbWOCTgCibdxLY2BtkmXPWo9XlCWnmcKFHJPSiBwZkHPQ81jeLbt91hpi4H2mf5/dF5b+VLcC3C7xW8e/G/YNwHrinRzSSA9Qadb7X6gbfrWlapB04r0o7HA3qR2Ku6kEVJNZsvzBa0IZLePjjNPmvYVXjFMkyIxMQVZTxUlvbDzSWB/Gra3UZ6LSFlYnGc07AK6xxnimNubOM1BIkjP7VOkyRphgRTEZdzKYpuWxUsdzG45IzUGpCOV8hs+9VLeJvMxQMuiPdKSpzVra4T275qC2heOUdavlWPG0YosBmSqxzimWo2N8wGK14rMMTxUp0tGNAFOKaIHJxUN1JukymMVel0jYuQaqvYlT0yaokSEyOODU7FgmOh96dBGIU561DcsScr26UMdhikox5pruGk60kme55qJYmZxn8OaBWLTr8vHGKY82xcqMGrESqsfzsaaiRNkZBIoAfY3UjrgnFX9xZT85rLEUkbEoOvSoLi4uo2+7x7UwNd3MfIfmis6OSWWE7+TRQB4Zb3cMCepx2qdtQjmQKrYqgulTxNiRcVFf2MlsokBIrwuSSNOU07eaMttJzWzYaDDfsGJGK5rTI0wJDJlvStZLy8hX9zn2wa6KFPX3ho7Sw8K2Fqu9pFzUly+n2QP3WxXCnUtWdv3k7KvpmobzUW2/vZi1dijFbIEdVdeIbOJsqEFUZ/Fin5UB/CuUTNxIDkYq/baa8jgheKXMr2K5WXpddaQ4ZsZp8V3Eq53k57UxNG81wrLWjb6N86ooB9qdxWMt57iSQrFHlTTP7KuJpNzKBmuyh0dYY1O0E4oMX8IXB+lSVYxbDRPkHIrQj0cRjccVchR42wTinssztt5xQBHFpqSJleoqeC1K/KycfSrlnC6gVqx26tHhsAmmK5j+UCOF/IU63iMj7doFXpofs7eoqSDa3IAzSGXbO3jhhyw5xSxrGZM9qjLnadzCnQFFG7rVIlsW6mAIC0iZdAakRYpDkmp0hjxjdinYRUHX2qZMFfSrK20YGc1WuZI4Gx1osA8j5cVFKvljdUkc0eA3U0sjpIOafKxXK0DM7e1WGVQe4NRtLHEPlGakhkWbqQKdguQylcYz+lQbcHdmrM8QJ4b8qhaInjrTAhu2/0WSSTCxqpLMegHqa8dh0y50t2ke1ILSMvmJ8ylB93mvVPE960KxaVGE3TqTIWHRemPx/pXMSWVro+lR21rmFIsGW4k4VQTknnj1rhxLbeh10FaN2csNVuYQXVVwOTjnitCw1i2voyysBL3ANVpvEMdzrn9mW6Q3du4ZUnmgIidgMlQ3c1QvoNHK+Y+nPYSAnD28oIb6dz+VcrjNbo6U4tbnTQMzqT261bvfFct+kfhm1wbxxiW4A4gj/vH39BXPadY3d9p/8AxLde+zvgjF7bMvtnPStDRvBWtWNlK1nqNlcSPlifNw0rHuWIq4SUXqRJXMPQdNXSfFerrZXO60smTzHdi29gpLN9ea2tLs5vEjSPqAltLLeZPL3FZJwehb0X2qv4X8I+JtFgVrzTHu55pDLctuBG4nse/GK6K4k1Tzd02iTlY+BiPPFXKtFMmNNtIPCsEtvNdbifLVgsYwB8o6dPY1uRyA3JB5GOcVkrJqCxNLJYXCmQ5wIj+H6VAW1Le2bK6RiON0RGRWXtEacrOvtI2bMnJ29DWdJYx3XiD7VOwAtbQogz/E7c/kFH51Foj+IGxbtaSGJv43+UfrV3UbaLT5lhikMkrr5kzryCx9D9ABW1CSlIwq3URsaAMVTP1BqSJnjc7iKopc+S54qcu1xjBANegjiZcWSSRuM4Jq0ttuXcTTLGFhHg4JqzCpLck4FUIhiQ79vX3okk8tvmqw8kcQOBk1myyec5OOM0wLsd0oGTjHqajmnhkPBp1vFuhxjiozbxq3bNAEYgjdh83HpU8lmsYVkPNSpbrt3cfWnOQBjdxQIiUMAM8U5ySvynmkZgx2g0LC+PlYUwGNcSxr3pv225B+XJFWWs5JE3EirFpDCg2uF/GmMihvpXUb1Oae9wh4ZeafdGFW+XGPaqZRZJgeaEJjpCdw64oboO/wCFW3EKqAWGaeoh2csKAuZF6wCZzVS3dmkGAQAfzrWvoYWU9MVUWFIl3LjPvTEJfs4iAjbGe1QWbSocvmppBJwVxjrUtkfMbawwTSAtQXIbC9T606VY+MrmoGt2ifd0HpT4P3x2ljxTArS3IhkC4x+FFXpbCOQc/rRSHY+e7zXJJZiwQKueDVXVdQkuYNi5Jq3Z6HPO+XVgv0q/a6G0c+1l3YrhceY2scnYm9Wf5g23tXV2RuGRVKdavS6OFIZE5rQt7R1jVlXBFKMbCUTLlsbmTAKkA0ieHvtAORk11VtJG6bZVwRSErCcjpntWmpVjm4/DdxF9zJA74rY0y1liZUdTj6VvWLNJENoya1LC2hkz5oGaagtwcnsZf8AZYG2RevpVy2tPmBCgH6Vu2dtHnkcVO8cCuAuBVWJuY8cDNIEYDFRXtksbg85PtW2Y0MmUAqO4tFdtzE8UWC5itpvmAPmnw2e0hTzWoAFwnQZqTyVUbvWiwrlJLFlG5frTlidn4yK0oh8p9DUe0hvlFOwFOS1kcc80yGykQ5rXiDMPmFSGPpgCnYLmJLZzsO+Kks1RSI5c1qz9QoxWfLp8rXAZQfrRYVyyYoY1BDfSqlznIKE064iaNQD2pqA7D8p+tUJsBLIoxkmq9zGZmDNmnQSlrja3GDV9FjY460AiC1SFU2s2DUU5w5VGFWJLIM+Q2BSrprB/M3AigCvHCzKdwJpEhlHCAjmteFI1Xa3WpoAhf5RmgDMis5yCT1pBbusnzVuSNxt4FULqaOIFmxwM0AcPq+mDUPFUpur65ijCeUnkyFMcdyOTyTxUer+ErITo88l5dwpjdHcXTupAIPQ8Hp0rMNxd3EH2hd3zt94dm7802TXNcgg8iRVmGfkcj5q891nc74w0Rg/ZtUvtb+2QWEiQ2itDZJKmxR/ttnnoSBgdK67w74Us4beO5v4UmvJDuaRxnaT2XPQVjveam8ebosqvyu3t+VaWi6xMNkN0xJBABNDq3K5bGtqYXR9SSSOFBbTLslTHH1rXg03Rr22SNrSMLncNvHNQ67BHf6EZl5aMVmaJqAhs2MjY8scn0ovqLoJFDa3OrXFnZX81kIT5ar5h2ue5/OrUei3zxXAGqSw3UIBDBvlOR6dDRJo9u00rYIOd2R3zVLUFlHh7UVViPKQEHvgVm4xb1RSb6HR6dYy3+mwTteGdGUbvkGQ3fBpdP0PU3vSY9Uu1gUcJkc/mKw/gvqLTeGUi3sTG7KCTzjcetdxdX8qxulqA0gGAKuNKna9iJSknYoXmgobC5W81O8V3BWNhJho891rAkJbSLO+jZLiORdjSx9GkX5WI9mI3D6motavrzT4NSuLqQsY4JHHPcKTVL4NO158I7eJ/wB5JFvbB9QT/wDXq6Uop6ImcW4XZKsKy/O2VpAJI3+Sq1zqCnhOPrWpou2QAygc967EcZoaPMc4kJrUdYn+42TWe9mTIDEcD2qxFaTRuGJNNAElvt5bNIkcCDLAVfkhZ1HOKq3VqcDJ4piIZC23MXT6U2CPzD82a0LZolhEZIJqJ1WM7scH0piMfVtSWwUrsJxXD6/4xdZAIkc88gCvRb+C3uYiWj3N9KwT4fsbkndEo/Ck0yk0U/Dnia0uYFEzhW966GDUrNW3C4Uj61gTeCIXy0LFD7VSn8G3gysd0+P96l7yHeJ3cd9DNgRyKR7Usm1iBkAn3rjtD0XVLKcK0jsvvXVGyuGwwJqk2SwaEtMAWGM9qvfYk2ja+DVdbaYLu7j2qEy3MZOScCncQt/asoB3njoagikKjazZqx5juMuTiqtwo3jA4p3A0EgWaM/MMkVTlQo+1myPeq811JbsoXgVNO0ktuG9u9FxCyMCoC7SfamQbo33bRn1qnB/rOTV4Pt6Lke1K4WJjJJJy3AqtJdLC3DZqdgzQMxXHoKrWdsk24ycCm2Bfh1ASKvU9jRWPeSxwtsiyxBopDObsofPj+SPaRVyytYYxIZVG76VYt9sNmGjUbiO3ektIppZtzKcVio6GlzPCK0jKV4zxU/krjAP6Vvf2crAMqc554qvcac0U6/KefQVXKK5j3lntjEioQfarcOmpdWy5BB9q6GOwMkITy8VNb2Lw8flRyoLmXpmn+SRGua0PsDRybzmrMaSK5O0VZxI8XzUWFcrA4Tao5ojhG7Ln8zV+2gVlztont1YZzg0BcijhjXn+tNl8vB+YGqs29cjnFZq3EgnKlqLMRdnZVkAXB96tJcQrEN3Ws1piH5BOfarG3fH5mD9KLATT3MTDCtj61AkzxvnGVqll5ZtuMAHnitSMwxwENgmmgEF8rHbyDV21ZSOWzWd5MbDcrEGpofkUZNFgLrqu7cCCahS/wD3m1lpi72kG00T2bkF1H5U0gIru4SQmq0Fy2Cu04p0du8hI5BFTfZmROtMRSYxiUnpVu0kTdzg1C0AY/NwT61agt/Jj3bc0WC4smWORkVPbzBflNRNuZRxipo4Dt3YzSGPMYds5qdHSGP3otxgc9KhuYyz4VsCgDL1C+uFm+ToaimikuIC7+laT2uSN1WBDH5BHtQB5TpV21jpd15iFlRiGUHvWdNr6Yb/AEY9cjJq1qsgVtWtUwUSSUj14Ncm7fKcV5E7pnqQV0ddpesjUlWwa2VWGSr59e1Jcoyhg3VTkcVkeDz/AMTmP3ruL+0SQFl4PfI6046oHoyfwrfi4t/ssjEhhtIrmfiJ5+l6PcRwDEksyqv0Byf5VZtobi1uleA8Z5FHjUjUr+CEn5UXcwH94irT0JS1O0s5kuNOs7xTmOaFTkD1FY2tKRp9zBHn986r9Rnmk8AXv+jt4fu2AaNS1o3qO6/hVjxBcW9p5KuhZiC3Hr0GarQnW9jJ+E+Le71G1jwDFPynswyK71EaPUBJ91Tnj3ryv4U30jeN/EAY8fu2PHAzkf0r1yZd8HnLkkd6pbCnucN8TpNulXyjGZV8se+7r+mab8A2CeGPshPCyN/OqvxOG6WGMkkMu7r1xxSfB6TybaSPOP3x/DpWSdpo1a/ds0Nd0hLPU5LeMttBypYdas6ZA8cYDcDHBq38SYLiL7LfxMdpGxh79f8AP0rnbXVpXAjdSPevQjqjzmrM6uKZ4+UbP0qwL2dhhkI96z9K1C1WL5iCa0zeW7KNqDBqrCIXvJghOSPwqFryaWPbg1eNuspBXpUk1tDEowBmmhGRDNI0gXmtBGdhyDiqvmQpKegPpmrK3TCLASmKw5GCvVa6U+ZvTKjvU0QH3mzTyscny5Ip3FYhtrgquMk1dhj8xdz4H1qv5cEQGTzT5Xdo8I2B70XCxbVok4yKgNxuk/dkfnWPLJJDPhmH41dgjVMSiRc+lFwsa8FwduJFAHvWXqc8bZVcA1S1e8uVT9xk46YrDsZLq5vtsiuBnvUuTQ7G7FNIF2kDOaWX7wzwKs/YjGgJPFJ9nVl+9j3qrisUZmj85V9OtWpbyJIhGRmqdxAiyfe5qvH5X2gb2z9TQAgK/bARkAnIFa0d1bqdnc1VkRQdyLkVQu3ZJPMVTx2pgdPui8jLKAPalT7E8RVW2k9a56LUZpodgUgelMjN0shbLY64pBY1TpNu0hfzM9+aKprcTFD1PtRTAlh0+FoCAoFT29vFENu3mpg8aoAp7VWuriNWH9amwx/2mSJtqqCuetTPLDMys7jPpWQ16JpfL28ZxmlntcoJI2J/GgDcF0sSllGQKbLe+ZEJEXBqhpscq4MgyCPXNajLbpH0Az7UxC2ublc7gKlhkMZaM81BHJEB+7bFPVON27JPvSHcljvNgbIwKr3FxvGVbH40pVdhz1rMvY8jKNj8aLCuTXc8gUDbkVBDGHfdtxUcFxMv7t1yP51d3fINo5pgVpIZhL90lfWrpiYxBU4PpThJMQuVGKjLTeZhRj60gRIY9sHC/P8ASq62jyf6zirEMrx5EnWog0lxLw2AKBipCinbuP0qzDtxtxmo2hVBktzUsDJHGcnmgBxJU4UVO0zRwY29ahUFk37hUwjMkW70oAjibapbZ1qE7i3fHpT7iRlUL8oqMiRWBbp7UAIyx5wRzSJcfvBGRwO+KmEJkk3HOKV440YfLTuFhplV32LxjinG4WFDu5AojhBfK9TUFzEdxWQYX1oESpdLKu5KjDSFw4NVrcRQsy7uD+tPiuB5vlrgg+lFguX9xI56Ussi+WQuelVwJ9wAHy96lEckXOM5FFh3PHtVBTXdUgP8byH8+a5c9D29a6HxPNt8b30Zz87Ej8hx+tc7LtK8cV5FX4j1KWxp+Em/4nERzjmvR3bb94givMfDjbdWi9yP516T96MHdk0Q2HLcjZcTFsjb1IrHsVa9vZbg8I78H2p/iG8ax0K9uQ+GKbIz/tHiqngy8VbZFmBIxTYrGveaZOrRXVm4juIWDJ2z7VDrFw99dvLKuwqgUqOx7/rWtPeRtGxUYAWsaSMrbPJI2XYljTEYXwrmS3+Jetwk5VoIsj1+9XtULSpGUkwVI4OeteB/D+Tb8U9Z+YKPs8Zz9Dj+te6QTSXWnqIVXcvc96uJE1qcZ8TIVTy7h/lXy2X8c1jeCrhbK16nc8m7H4D/AArU+LBlks9PhkDKZJ9pPtgVjWNtJHlVYbARzisZ6SN4awsd74xuobrwcl1kOTIoU+h//UTXFWamZBsUmuiuYEj8C3AkZ2R5FZQ3O05HI9M1zVmzW4Ux5P1r0KLvE86qrSNyy09mTPQ1pWkqwkLJzg1lWeosrYfjIq7aT2kl1tZzz0rYyNi4v/kVYsA1ZtllkQeZnmoIo7LOPMGauQSKTtXFMRnXel+ZLuWTBqDUmu7W2Hkx7wO9bbrtkDMeKkF1b8Iy5/CgZjafczT2WZI8NipFWbaGAPWtpDbeWcKBVd7iGIjpyaQFYWsk+Cwp8umz7MJmtSOeHar7lxUyalbHO3BxTA5mWwdSPNBqaPSridRtbK9sU/UNaha8ELx7R61fttYigQKMEe9AjNbRLhJBnlfSn3GlNEgkhj+f2rQl16Ag5xmqM+rSM37sjFAFe5W9EQ8zIqOFZM8ck/rUk15NMArNj6U+2mEY+b5uvakBmSQyrcHcDiq9zYKX87JB9zWpNcebLt7elR6gsfk/KOfY0wKDvOqjy+RUlniWQLIOM1ALpUwkikL70jXaxygxKzUBY6COG1t13BOPpUWqSo9o32YfNjsKz7rUD9k5Ujj1qnZ6gznaA2B1oGWNLjumibzADiipLe+IudjdDRQBeSBZBu3ZA75qrNCrbisn9anksbi1QgMSlJb20QXO5+fWqJKFk0cJYSJ948HrVmPfnaoBU9BirLWqr82zKj2p6tkBlQ4FKwDlbyocMD14qSYCS3Vg3JFZ91NLJONo4FOkaRYwztgfWgCCZnhkwrce1W47zaAGOeKzJtzfOMsetFtcSSgq8PK+1AGg+oZJ9KEkhmU88+lUWR5AQFKnNWLWPyYNzKfzzQBo29vHKg2lasItuh27hkVj2nmrPuV8q3bNaKxr54ZjjPekxofczeWCFqtDqALbWQ/Wr0qxxMGbBB9agmWDGVUAmgCpczNLNmNTinxS+XyDS7snylGCaSz06WGfdM2QTmgBXaaR8qDj6VYEO6L/AGvStOL7OoxgVXnaOOXeGGOwoAqwifGzn8qtJ523ZjHFPW4VhvXHFPS6VgeATQBXbTpZmVi+BmrMtusYVW5qCXUPKyD1qrd6ziEHyyaANYeWic4qlcTwqecVnw6tFcMPM+Sr3l2twBIsgOPSgCSKTYwkxkVNPJFNCSVGajdo2URrjjvVe4lWJCu4E+lMCoEQybVQk5q5b2scbCRlqjZ3DrcZJGK0Ly5TA3MBTEacCq0e4CnjYy/MtZsV9GECq3TvmpVu1RQxwwPvQB4X8SY/J8dXDJ8o+0D8cpj+Zrn3P7sCup+Nwjj14XcOQWEcjZ9QcfyArkroOkhUggZyK8iv8bPUou8UXvDr51WAZ6OP516WW2hcHPb8K8w0cbdUhdT1YV6Zaybo+VzjripjsVLc5D4j3BCWWmoeHYysPYdP507w9ny/LPHGRmsnxY81/wCKvPgPnKjCHaAfkx6n61raJPEzn5gDE21x0weDj9RVShJboSnHa5uQhvLkQnOQBU+px7bUDOCBUUF5ZpqCRNJ16H0NSa7MiQHDqQenzUWFdXOG+F0DXfxQ1yFW/emyLR++11r2rwpcPloZT8ycEYrwfQbubw78TLTxCY3FkJDDcsoJHlsME8dcda9i/wCE78E3FyLiyvLhphw2y1cBh+IrSK6kz12IviiyS3mlrJkL5zDjsdp5rIs442lKliI4yu4/Xj+dc78ZfFbTWkMumLNC0M4KySKDncD259KyPhH4nvLzWr231qcXcT225FZQAGDDsAPWplC80iozShc9p1u3VPCzQAZBZcgDtn/6wrm4NOtyBklT25q5Hrzu7RzOXjY5wakl+z3cgVAq5967YR5VY4Zy5ncjS1jDbPvelNbTlhlE20gnv6Uy8tryOQJbNub1q1HBq9xCIXXn1rREBJZyopnUknHTNUVvNTiHyoQAeK6KC3uLeERzHJFO/wBHMREmwE0xGRDq1yUXzgTVtrwHDBSRV82dmYAQytxVi3tbX7OV2Z9KYjCTXoPtAibPFPutRglPD7fQ5rRXw3asxmKDJ6VS1PwxvXcmVNAFWK7LSeWZiQe2anaS8VT5ClhVGbQLm2RZtzHHvWjpl8QnkyYVvQ0AZN5cz3B2tFscd6rS3MwZV3EAdc1vXHlo5LKpz6VlYhllb5DmgAW8i3qrPlvSr32jagAUjPSqtl4dW5fzy+3B7mpru3mimCowZR2FICeFDMDhyD6EU6zLCcq4O3OOKzbi8mgcqFIqxZXvmRtuADdevWiwFy4eNJcrmkiUyOGxuXPasu/v4VQ5IBHXNP0rVIt4U9PWgZ0d5YWs9ou2Mbqz3ght9oaMZFaovbcQ7l25x2OaoXd1BMN0jcg+lAIDHaSxneMZ9qzWgggBaIAc9hWtbxx3Q2pkr3xUepaYyRkwtz7UhmJcSJ8qt8pJ9aKz76ORmbzJFXb0ooA9EuZjJDwBkjpWVbW901yN4wmap3F+GvgUkIA7VNBfTGcjqPpVkHRtAvlgbeMc0gtUSE9ADWPHrE3n+WyEj17Ul1f3kkLqqlB2JpDKmsBrfMlueaoxzSzIDM2COozV+0s53i3yybs1ai0y3lkGev0p3sIo2rq9wqgYx+tasfkq5YKoP0q1DYW6chPxqCVYRKV9aGwI7tPMgZ41Gfasi1e4VmikGVJreTYgYKQB3zVKRUO/dj2pAII449gjIz9Kiv5p0YbPmPtUDMjceYRjoasWqQuSvnfN2yabQ0QQ37yNtnUjHrU8sizJ+7OPfNOMfnK0O1Qw6EVHHD5du0ZPPrSsBbtJLeEBpHUtWlFLDcrujIJxXM2drE058x2Izz6Vu2ypbEeSMigBZ4JEbfuwKqTSR79sjHFXmdrnKY5FRz2arCGkX5h+tAEKxr5RMYODTT5sKD5TzVkXEaW4wAAvtQdWsWtx0JFFgKs/lGDeeXPaoni+0WoCL83fiphf2LMAwwT0q6DEse5CMEcYoGYF7Zp9n2qMSe1UIbi601MyKSPWt2WF53MgbBB+lRSqs0qwyOpbtTRJBpupC9+Vsxt71ZureJELNNuz71DfQQQrtXCv9aWyjieLfI24CgCCK3ZWMiyE+gzUZkmuZTG2QF6ZFT3DCKYeWAQe1Nupp2VUjhwe5xTAjRmiBA5q1aXTKg3ZJplquGzKOaUWV0JRKv3O1AHnnxbhmutQVpAoWSMLGo6gDrn8T+tYx08LHHFMxYqoGa0viDpusX/xMtr6e1MOnWtoqROH4mwSTnH+02MHstTZ3NhoSo/OvKrK82elS0gjDFolvcI4zwwA/E4r0CP93YGXGMLnNcjqv2WC0S5kw4jO8xZ5c5Cj3Ayf5Vj3PifVIvFdvY3u46aArNHHwTkcEnb8ygjnBH49BpToSZE68VoT2lr/AKbMbeZYt8jMVxn5s8tznms/QUuLtLu4mtlYTXkjbyxzhW2j5cAfw/j1rs9J0qeaaW6ijWJHImiB7Z69efQ496q2d3Lp+ti1urxhZ3DFoGkBxG+Pmj/HBYe+72rstocXOQx6bdRRiQRwxl128y/rx0qY6eZYYWWZUVG5G4Yz3PPJresoIBHLDa34W3aPeZVGDwRwR1BxSrZTIsjSRtKrBVEpU7cjkDOeOPrRYXMyrBZw31pLlrbcV3x7EGT/AI03TtCkDh2AOBwVArURmtyqwWsbxk4fLHKqOfx6VqaXPA8ohZSFfGw44BPauevSv7x0UKtnynmnxk0eRfDy3kEcjKJ0MuBkLwRu9hyB+VcV8JWK+PrC3fiOffG+B1ypI/UCvpG80y2vLSa0uolkgmQo6HuDXz3qOlyeCPiTaxziR7eK4SSBwdpeIn1H4g/Q1z395M6bLlaPbZvDsSMrLIeTwAaS8sUs3TMjK3tWjqFy9pMp8tnHYiiO5hvJlluIwwWvQOATT5Ny/Llm9TWzbzmNNy4LelY+oahZxjbCioayTqFxbnMTFt3aqQHYSQ/asMxwaz9V0tvK3IxrFOt3Igzyp9aoapruprahbdt5ai4HTabpcuwP5hI9K1PLKRiNeKwvD+pn7KiXEm2Ugda0rwyyxEwSZcDg0hE096bMDzZBj0zVebxBCy5GDWKy3d3L5M6ng1La2bR3BjaLclMLEV3rTGfrlT2rLubqWa6DRoyr1yK3J9LEh+WKpTprJCAEG40XCxledN5OXUsPpVR9Rt7UGWZBn0rQuRPbDG0H2pJNPjuoN7w7mI6YouFiOw161vomjSTYaEkt0nVXuMuTwKox+H3hn89U2YOcetSXNm15MrLA6NH0NILGvfJCwU8EnvVC7ijjdWUgDuKih1Ge1yt5Edo74qO6vLW4kTyWIJ9OlAWKF35clz5eGA9SM0/dBbsqIh+vrWnYNZy3X2edArdjW1aWGl4ZGAJ9TTGYcN9HDEDncO/FSjULK6G05z9O9WruHS4pPLTbk9sU+wsdOiLTSYH4UCRa0u7s7WBssM1AurxvcFEbIPXmqGsTWbgrb4HtVWzdYbdpNuCeM4oGS6xbpd3GFJGeuKKLV8EyvnnpRRYC5fxwpAspj2t1pui3izybUQkjuRWvPA0k6xSxAqBTVWK1f5UQD2NWQTWqrJIybQG9cVnXkF/9oMSSDYx7DmtSzkUsXJwp70ssTiUyREEUhkFtD9ltv3j5bHQ0yK6kAaVRkjtRbzLDOTeqWQ8dKZcyR27sbXDJJ0z2oCxetr2aeMjaQanTT/NAmbIPesGyTUBdBnfbH14rYmvG8jy43OaBFm4tY1iKq2Gx2NZaeU5MTsciqim/+1F2l3LnpWvAsO0PtVn7igZFLpsU9vtiwD65rO/snc5U3G1l7g1uurSJxmOmW9iqMZGYtnvQIy0065jXzEmLAUTzLHFuMhJxzW9HAGBWNuD1rNu9HikfJbHPSkMr6GFuy2ExjvjrWyIHjXCrketOsYbe2QKigHFPmvNpKEADtQBDbyL5/Py1Uv72TzyjEbamliSVQTJtJ96qXViykeW/mE+9NARRBdzM7Eqe1FtHaIGLwnaT1rQhtwkQEsa5qWOGPYcqAopiKb6Xb3Sq0Y2j1q2lpbRhY5JuR6mlW5jLeXGQops9nDLNuLHOKQA9rE+5UbtxVaPRYmBlEp81Txk1OsbONsUmGU4q0LRkQTO5JoGjDu7RC+24PPSq5b7EDGiF0bvWzNbwztksS1ZN1ayi527zsFAWJFjVoeQQ56VLaII0Pmtk1aha3hjBOG4qIXENyHEqhB0BpiIpYDKcQtx7Vmanq02mK0MpDHB24NU9T1EW9xJFa3ybBwTuHWsUGO8u0h85ZZZGCjLZyTXJUxH2YnRTodZENxcahrF3HHGGmkJ2oo7VNBYwwobi4uEkVGKP8pwG9OmSea7PQ9F0uJWjlQPPG2yTJ+4fVcfWqXje3jmzbW880ADJ846xkPkkenGexqoUF8UtwnWfwx2OR03RdIjWWKZSl/cR+XdKVOGOfl5xgsCDk7uMDtiub1Sxg0TV2vtZ1axgt4ZAqyzEh3XAIG3B4zkcenaul8M3UVvZvDqd5LKU2xoWTLhlUB92B/eDYPcVLrtxpl7cNFqMqXEUtuLcrLZZKjqpBxlchj254OeK12MTQ0e60+90hLy3VbiB4wYnQthh07YrK11bSTSTNLbyrb29xHKz7uUKyKQQeuOp/CumsoGj013j/eRlCyMmGZVA6EenNZi3Gmyw6jp+oTLNuDRyW4YB2zwcD6E8UkI0oPs/2SaKEG6dG2TBZgSB3LDqR9KWedUs4FjUJbHDBUIYZBAPGOOM9ecd/XL07UbGK2sp7y7hW4ijKMJACSeQSoGSwzk/NU/9pafNvaO4txCP3jZJUDd069Oo/MVQF67urO2dQ1xCUkIClImbd7ZxkdajkkjlUxtmBifuvjd7VV0XUBdiZhIEWA7y7LuTGemAd2OPvAcUl/rViFbc0bSxoJGTdgD5eCCeM+gz3pCOm8P3wv7LLqfNjYo4YdcHg/jWP8RfBdr4usbeI3C2lxA+5JzEX2ofvDAI/DnqKqeAL6O7+13il4o4owTuGS2WHX8zXWxalYun+sGe3NcNSPLI7qcnKJJqstoun/d8xgvBx1rhLjWprdmSOAsM8geldhc3dvKhVUDjsAO1YU9nbTTGSGIiReoIrti7q6OVqzsJpLWOoQ7pj5cmOhqnNaGOd1VsnsajEFyL8ptwPUUy8nmtpQ2C2OvtTET2SSEsk0ZkStX7DaSIjRx7SOxFVdP1u2tn2tDkt1yK3Evba6hDRxgeooAyZrZI5xPw23sKuRXULRblm2N0wTU1zDCrZTOcZINVpdMju4copV6AC3uoVmbdLl61LafzACqHP0rm57OOzmVHb9565rR07Ult5wrYYUAbDzSRn/V5A9qha78yQbB83pUC61bTXDIWAHuamtDamQyLhs0WAZd2vmDdIpz1qSyZExGyAY71otIhAjYdelC2asDJkUgKV8DcBo4kw2OKz7aK+jRo5oQcHrjrW0sht3O2LJpZZpJV2smwnoaYjnNRt99uWaHOOuBWXEtqsO5rfa46HHNdWZvJJimZW3dKzL2yeYkwxggelIZQgsftJE0aEEd6uC0dlY4KkDFXdMkaOEqIwH6YrSiRY4GkmAGe2KdgOLOnyGRmKMefWpb6FprFlXcjKK6O1vLVd5wCB2xWfPqFneM8aKAc+lAHBS2t0V3eY4xXRW01pbaSnnEknr3rUUaahMEyqGPPPeqs0OnzRtFsUr0qgI5b/S3to0iZdx6gdaKoWWhWX2o72yAcqKKVgO81FvMHmRMACO1Y8wRDsKs5J60iXe1OAW45BFaumTQSw5eNQR61ZJnrEEjEbPjcelaVpC5BUnaMcZ71CptZrzpnHSrF7IokUszBF7AUmBQuriPzDbyR5GetQ6jJDFboI4W5PUc1dultZo/OgwfXNQyXyKgR4N5xgcUgLllDby2IZmxkd+tVZLQQqSpDntiqk9jfPCskDmME5K1as98UiiR9zjtTAmsoAsBaVGyTVu3hgdS0fyt7mqF1eXbOyBBipI4zawCV2ZmbnFAjShhkRwJGBWrLwRgE5JqjJdo9uvODTorhokO9+PegZK0tvEfLDEN9Kzr6W7SdfLTeDWiEW5dX2qBjqarGRoWkDEY/hosImtYSYhJN949qdcwQmMueWFUlu5GB8xsDPGKI2feY1JbPc0MaIlmjaTy5Y2A6BhThEkLZjnLHPQmtSO1BtsbRnHeqsVksjMWGGHSkBYPltGsjNlgOlQTzKVK42mkhjaMmMnOKy9R+0O7bG2MPemhMnWy3sXWTB9M1oWcYjUrIRnHGay7NpxEGOTtGTWZqOr6g2/ybRnIOBigLGzqCm3HmIx+Y1Pp811Knlsw2471zUWo6jGq/bYSMjIXFaSaqY7fdHGS/92lcovTiSNiRzz1qJLyFZttxgg1XnvpPLHmlYkYZJNRWkdjcfPJcq7duaAL128MsY2qVHUVVkW1mTyzJhu4q0LXKhgdy9gKVtJhdlmTCv70xHknxB8L3WnO2oWDvJasfmQEkof8ACuP0i+urXUYZkuJEdZAQQehzX0Td2tsbd4pGDcYIPSvHPG3hNtNlbUbFjJbF9zjH+rJPt2rgxFDl96J2UK11yyOgsde1zzPM+3Nuz94quT9eOatzS3F1G/2iRpDIDuY9TxjrWXpsZaCJsH5gDW0qcVPtJdy+SPYWdjcSxOVEUiKVLpwWBGMGq8dnbRld0YlCrtAkAYYHTjvj3q2BtPv60p446mj2ku4ezh2IbR2tbRreCQqMFUbA3KCCOD+Nc83hvTt0jO9y+9SGzJ1z3OBXSNjpVeXnOR1o9pLuHs49jL0GyttDDnT4gju5kMr/ADMCVCnB7cDt6mp7t/tc91NKi77vInZFCl89c4x171LLx8uKYvelzy7j5I9iqR5KqIcptAAwcYwOKzb9WfzGYklx8x/vex/IVsSZb6VRuY/kJxS5n3GorscxatcPrsAWeUCMmRvmOOOn6112mWd9qVwdjuEHLvmqXg/QZ9Z1m6FuoGzajMeijqf5ivSrTSf7Og+zwx4C9Se/vVQpOpK72IqVFBWW4k0NvaaUn2E+V5Q5DHJJ9TWVba0hLGUqG71pXDSKrFot46cCs65021WzM06lc88CuxaHJuR2F1A1+ZmkJQ1de2tGZjLKuxjkZ5rFmSCNka3XdH3qzFe21xdJFtK4H8XemI0biHS1jQhlZs4qee3W3hSW1kU7uducVWkhh+0L5MGfXmmSpHuZpWZAOwNMCaa/uoXRpUUbuBxmt2xvBDAGmj3bh2rnZ/LvLZEhkyV6c1RHiLUbGYWr2fmqON3tTA6C7W3uJGuplwB93NY11cQLNtiHP1qe41BL6EQ+UUdv0NU/7IktXM0jPJxwAaQFeG2mkmaNf4/4qntjeWEpj3MQPelt5S867UdMH0rVvI41KNKy7SKALml37vAZXw7DtTbnXrlZVEaYXPzVhXmqWdg/lxh93oBWPJqk11fP9n+XA+6aAO0fUrqaX91Io9qR73VJAqsqlR3BrzzTtY1CHUSZrZwoPNbl1rzyFfsL4cnlSaAOhuDKzDccnvzTpLm6soS0cm4EZ5rJ0y5aMNNdTgseo61v276dcWhZ235HQUAYltr7lzI+3CHnHFXLnxVb3Uawwj5245qnLoEYnMsLFYmOSpNOTT4WO1Il4P3sUAQpcSJcsruBuHSnwaeHJfeyNnIOaXUdOjCKrNiT+E55os1uoMNPINg9qEBqabpcF1Jm4lww9eKLnR0UssLg++awNSvr5b0PESkI6kd6qDxDfNdNFCWUep6GmBsTWFxaENks3bmimaRrT31wkcn3k+9kUUXFY6C4mh8tPMt9jewqpOt1BcbkYCFhUfie/wDs99DHYsHDjkntVfT9Sunm8uYI4xjmrJJ3aaK2Z4ZfmJ61HdtNsjY3DSueoFTywmOMtNIsSHt2q/p4s7cKVZJSwz60wKEU22LbtYcdPWrtkyhVkmUR88Z71Gr3U14WMSmIHjFT6qttcwLHJlHxwBSA1TMZLX5TGVHoaqiOBwGZdr9jWNaacy8rLMMd81rW6OB8z/L6mgAlit1Ylpm3mqv2xmXbFGZQh5rTVI5FxhfTdT005I4GRXAVupFAFK2u4ZiJPK2sO1XJTG1s7SIDjpWXc2TWkRa1kDtnJBpgF55AaRt4YcqO1AFu3vVkZY2Pljt2qOSALOWeckA561S8lpJBmMqF6VYuIQFXex3EdM0AaKC1kIZcMqin/brVR9wJj9axo2+yMNo3E9VqRdkpE0w8tPQ0WC5dvNX+UCAFh0qKXUfIXzJiwz0xToIS2XtUDxGoJp43Z45LcsAOhFIY+DUIbjJWbY/bNQmS6807lEq+tVwLfOfJ2LnririvCyFYZSzdhQIbFebEMbJgk9KsW80UD7TtXPrVKaNjGZVB81ByDTIna82IIw8oH5UXGa18sF5EGULvXoayrVxbzt58G5ScdK2La1b7L++wjD0qKGFWkfYysDSAqX9rb3VsxKErjoKyLLTre3hNwA42nkE1utayRzmSOfCnjaarqxcmBsHJ5oAp6fq8bs24tGvQE1MlxI1yWFxmPuc0+XSY5F8vaFXNZt/ps9uG8lyVxwKBl273SSJ9nOUzyc9abcNGriO9t0aGYbSpHBHvVCLTdWigSaKTeByVBrN1vVJWKxTLiYH5RQFjbOmaMl0kMRliTHy7eQKc2hhfMPnYC/xEcH9a51f7SlnSZJlQAcjNdFper2rJ9muXMspH3RWTpRfQ09pLuZ8lnMjj7pBOAf8AH0pl1bTIjNFDLK2F2gAAEnqOT2/Wr13fbjKtrEpSNdzhuoHqP0qfT/MltsSXmnuWUMsvnKTt91Bzx37e9HsYdiPbz7mDbLNMG8yOOFl/haQZI/z+NKbZ5W8vcI5M8Kf4h3Pr+laEth4g+3LMzRSQIGKrAi7ZFyfmJ5wRkfp6026LJcCJ2Bmi/wBYF6K2TwT3PQ0vYw7D9vPuQHRJXVXWQEZGcA4qKfSVjh8xZlcgAlRgZB6Yya05LwrZtNtWJYceZIXwuM8ZPb05oRY7nLxw+bFIFwMfKDjt9eDjPej2UOwe2n3MhtLeIO13IIgPugDk/WufurhTfpbxl9zOECbMsx/ziun1WNmx+8nwBvIBA49Kr+ANHivvGaXRUmK2zNhwcls8Z/E/pQqcOwnVn3O50bQ00i1/0VFTd8zYGCx7k1Opkuco42+prTvg4Y/Nx2qpOgWDcgJbqau1gvczNQWHS7F2ZQ27v1rnFvmmtXDKrx5/KovFGqai8xhSLdGKwIpr4KynGGzlBQBv2aw3MpClFjxjNVfEENrbWHySL5wPD56Vl6fbozurTPEc9CaS+jZbpbdmMkLjnNCA29OguJ9NQC4LE9WXtSy+RabUkutznjDd6l8K3VvYWc8KsPlB2jrWVPDLqU8zMiJ3Vm4NUBs2cDWkq3EkY8tuQAc1DrU0TTC5jtztHtWNa6frysJmv2eJD9wjIxW/aMVg3XIL+gAoAqWtxa3GWgz5o/hp6Xd7LKAwaONTg5FNmIhufOW3KsT2FaFm11eKAwjCeuOTQBYtEtpATIAy9ziqr28N3cGESMoXkZq9Bax28pGTgnvUlzawycZ2Of4lpXAwXjto7vM0asV4ziqxstPutRLW7Kj47Vo6jbI9qYY3AdTyx70kVlFDah4lXzO7DrSArappF5b2INvCHOeTWRZ6RceZ5pjxzkjpiuma6vzEqtIQq9vWpILtGZWkh2juaAOegs9t5JvidlYdcVq6LpE0RkcXGVPIX0rYlurMxptRdrHrip4rS33nbJt3DpTAzj5c8YiMhEqcYHepLe02grkq3vV6yFtDfLG0YLZ+8atanNDDuKBWb0FAFC+01LiJD5nziqiWkvlMkyEgd6tPfjyAQqqfrVK61dli3qyMP41zzTAr31p9oiMcLLuA6VWNpHDDGs0A39M4quutxGV5oY3DDirVlrrXUeZlU7T04zRYBhsLS0PmxgxluSR3oq9qWo2N35cIXBx09aKAMjXrUamsIjlNvInDAVcttLlt4reO4uN6gjDL1rV+wGZ3lWFWaQZLY6U21UTTR25Lp5ZwSRVkXHy/Y5Z/LmR/IVcF2qHTRax3LPBgxE7QSeK6C4tIYrXy5IzKh+8axWaysZTb21u8sJ+YH+6aAL7rLbozrhwOQBVSe6Rtr3EezP8AFV6AxXMYAlKA9jS3OnQ+SFMmcHOD0NILFa0nlMbyRrvj6Co473ClbjCrnC1ct5Et0KN5cbH7q561VXS/OcTSsqgNuOelMDRt5rbasBYKx9amhikZ2/e5TFQTx2geMldznoQK04wqW3yY3dhQBmSLaYYPIBgdzWKuv2Vvci2hWSWXOMgZFXr/AE+S4mkWdtvGVAqKys7a3txM4jWSPk4HNAFmV5biHdt8sHocdKyGsZEkEtxqmAG6elaTatGybFhc7uhxxWPNNbNcPHNIDzyKQGmZtLiBkhc3EyjnFZ8k8k8iKMhWP3TUOj28aXMghc7Ccitq+tYJYom3+XMh6ii4F7T5J7W3WKODGOtHnx73HlZY9azjeXCN5QmG8dGqaKNroYkuSsmMllpDJdtnLEyPKmf5U2NLWyUNbsrO38VZr6PZQM0zXbEluueM1atLHcAyvj0yc5FAFm286aR9rIwbqaSysmS5kIwjdjU0NssALq4Rcc/WnwGOeMssmCvU+tIZbC5U+c2OMHFZF0gtblds4VW6VeMgVNjEc+9VTaxrGLy8O9VPGKAKF00s0UjeZlU6YqG1vPMhDW7fvl6qRVsX2mzTsFnWMemOtWo4oFlxFCmW6nFAGZqGo3ywo3l43Hkio5rq8FvunwEI+96VNeXE1rdiMwhoye/QCrsjR3IEW1DE69D0pgZGn6s3zwhxtA4PrWFcQw3N/Ms43OwyhPrV3xVbeVbJDAjAK3BjqhpzxWjede/IMcB+tJjRNbWcEMPlzTPnpjNaOntZ2IEiwYOcbiM5FatnDpl9bRTKqy92xVxrfR/srSoQUjboT0NIDlNXlRrwy2zNGSueDjrkEVHpu1rhl8uOOR0O5xIU3nBwW7HrTdXkVryViNoDDAC9VPcU+RUViRJI6gARsTjjGcYNNsyQwNtfyTHMJIw28rNkP9AOg4H5UyB55rv5UeRy+1oWG3cCOxOc1saO1rcRyweYsjg58sgHp0xUHlwC78yK4ESypnEludqnpjgnv3pXKMu50cwTRSQ30l2xQL5cikFcKB1xweM5GTn9dGwvbm1tVtJrONrNA2IDKQoJzyRnHryDTbhblYuGjZWHSNcA/nURA+Xyy+7A3Zx1/Pj698dqBC3k0kkPl7eUHG1sgKBwMH8elWvBF4bPVLgFizyR7ckZPXP4VQnn2xZC4IG3ce/tV3wEsc2o3SyECQRbk444Iz/MUWBPU720vGnXbIBj3pNZjlS1/wBF5J5qojbcs4AFaVp+8t3O4Fcce1M0PONba++1L5ca/wC0G71g6g19bOLi3tcsp+ZR1rtdcDLdv5ahwOcntVWKFpLqNvLWMsOWJ4pWA5i31Lzin2qzaBs/exXTxafZ3Vulww2LjGWqwdJEcbyXMkNwGbKgYytRyotwn2ds+RjjtQBkwacseoOsUy7f72eKs6hpcOoafII5nhmT+NKjFjaIXFtMRt67jVzT5Gt4lBcOrnBApgUdFgvdOsx9ovhNEG5GOTXRG+t5oFEUaJkdSKyrlre0u/3lvIytz04FVLjUIAqsm0lmwV9KQHQeRbz2rM0i4Xqwqnp8KW+ZI5wyHOMmsy6W/jtzPGoaEjOwHrVF7q+ijAuIxHFL93A+79aAOlbFwq/vwrbuOetaltbwpEPOOQOpzXI2twuIonkX5TkuOlWdQ1mZEjWMGWJjtbaDSA2p4rF7nayjaeh9aglsXjt2Nnhizcc8VBCYZ4fKBbzAM49qrtqMulgRywyuhPyYzTsBqpCqRKszL53fnioH0+3kcGS4Bx2BrNt7i6vLvfsZEP8ACa07OzTd9q+c7PvqTRYCae1ga2aNcAAcMPWuQgvJrPWka5vj5IOMc11c91byskduwiZuFz0NZepaZEs6iZVb++RTQHQPJp80aXUTiUsuBtPSsiHSbr7VK011lZeVB7CpYG0mGLybacBwM4zU1zcRyxoFk+cdMd6AI/slisYg83dIDgnNYXiLS5UvN9gD935iOlXpY380yeWd1aQ33loLZYykuOuKAOI8PW11HLMt5PGsG4nI61oNoMMIa6glaUSHOR0FakVlDZytHeWZdmOCVPFaYtRblFtziJx930p3A5u60y8ZoZ02tjkUV1d3pENxbbUumSUDgA0UrgbJmtweFVW70x1heULtCnvkdazNQj+3JtXzEKnOVGCRUiR3FuqsrLIQuBk81ZBpwb5lkhJAUHiuWvdOurPWWkkmd4JR8qr61spLcvFuWRY1Y4J96uwRxSFZJssYhnHvQBiaQ9xA7Qz6c5G7Kua6GKWG4j8l4GXHTNRXEytIGLlQPaqdtqC3HmK0u11faOKQFltNtp5A3lt5yngk1bngj+zeW2D2xVWaTyiZmuVAIxknvUImKTMsjM6Y3Ag0ATXUkFuiIy4cfdAHNTxJdPiRtgQ9Paq1qY5i00jfNjC57U/Usm0Cq8gHcrTAr6/dT2eZobTzmAwCKi0YS30DTXVuqs38NT2nmXkSr84Cev8AFVqVRZWe8ZXuRSGZOv6JPdWw+x3H2fb/AHeaoWug+XbobsiR/wC93NSXurP9nkeBpDjoAOtYej33iDVMx3Eb28AY7SfvYoGdNJa20FrGI8CTtg80I9v8qXCEu3QiqssEdvCkrzHcvdj3q1bSpKgkDKSO2OKEJgsEURM0cLS1OsAnw0AMbY5HeoIruSKJjbxeaG6n0NMit7yWT7Vcb4lboAcYFIClqGmb8qTKUY8j0NT6TBdRqY/MJQDCMe1aFv8ALI2wNIqnBJNWBG6joEU80ALa2UpUG4cH196HijgkK+SfLJ5xVW+ur63sAyWzXBOcFapaPq19fRst1a/Z3zgA9xUjL80tjOXWKWItEMlS1RxTR3mnsIZAEBwwNZd74ds/OF9skWR26I5Ga2tOhhs4QIUEgxkqwp2BFWGz0uQiBokaTtxzTbuKa1m/c7irfLg9qfFM8lw0irEk65woHSonWa8QtLcFSGw2OxpoDJupbqS+FrJhl/WrV7cW9uFt73dCu35XHQGrnlQ+ftjCuyjBcGki0u3vXKz3KScfKCaGNHM3V5cLfxW9oxnhxkuOcmtM239pQm3v4Yo5GOBxnitObTbW0VXmMUaDgjOCad51s5QCJztOVMfP5mpAi0zSW02BYbYqy55x6VzPjRH0+3mu7W3lkkB3eWGODXZHdNHts2Dljyc/c+tZ93aLKJY7i/VuDlU4NMDldOhmudOsppN0UjQqxDtkxkgEqfp0rVtpp7c/ZfLt5XlxtMsAYEd+SQQenFQuBGzSKnyA8YbGParCtDcPHiNnDNtK7Nx59BnrSZmi5oiSrHcJKyxtuIXauCvX1JGfy6VUvXV5C0eGY53gQqmGzjGB7Afn9a1rKKTy1iCpFGBjKvlpMjrnjHfj9azdbdf7TUSqVVSF/D14FCGV23gMz4/2V2gY/wAarP8AeRlhKNgbwWyGPc8YxnHSuknvNBt9OjCzW5jkXobr98rE+gxjp6Vz6MsytIjFgeQdpX+dOwmVbz5Ub5FAyeM8AGr/AMO7hYvEDxsoZ5onRT7/AHsf+O1XvPLaHy92X6le/wDnpVfQGNrrcMxbaqsNxHYZ5/Sn0J6npLx+cpBADegqQQi1iPnSYBFRQozS/uGyffsaTVrO6urQJnaQMN6VJqZGsab9vWQWjZwMkqeKxprS4t7DydzGZ/ug9qvaja6hploJdNJk5/eIxxkVFp9815MLi8UW5UbQnUigY23sLq3WEzSBSR61JHiFmhykgzk881YjuraTzI5d7Sb/AJMVSW2tGuZYblpElc8YoATUZrNVJW3V4j98A9DXP3k0IiN3ppcLG2CN3ANdUNH0vTY3lnuHlEn/ACzJ71kX0NjEjCJUSB13bR0JpgTWuqXMlmjXUMc3qAcnFFnZ6TI7XQUrkcxk96pWUGpvYCaF4Gt+c7RgqKzpbm0LGdTOs6MM7DwwoA6nTNKMk6yw3Jkh3fcPYVa1DT7e4unSTd5ajpisjR5JY1uHt5nD4+VGPTNaGhahqBSVr/ycx55H8QpAc9eWFrDOTHdMsTZHI71Ut/tFtbSL9o2R7TtLL39q6m/vbWfT3lghilOTlAMEmq6QWuq2KPteFduPLkXvTAzPCl55wRpmcsmQz44NdBcWs1zfKbe6Qw7clWHQ1iRWs9qZIbXy4VAyFbq30qKwvbuC4eS5litpEHG5uv4UXA6WztrdrjdPdbJACFA45pRDdxrJ5cmY+d2e9c1Je3F3dpMkTSovzeYBwa0rnUjNaiSOQW7H5eOlAFDUbdoLmG4jY3EafMVB5FSy6xMlkbpYRJG/Co3WnC0tvMjKTyNMeGAPBNU5YZf7Qe1l+WLhhgfdNMBbEw3E7SPC1u8g6EcCt60At4YwkIlXpuqjZozXiWcUiysCCd64IroZZLeyHkmPBH3qkDJMK/2jh52znOzHStoW8hbzFJQKOT7U1jbS2xe38t5hyP71V5NUVE8yRmX+FlHTNMCQ29vKZD5jb15BPeq2oXEkNtDGVyCetZlzrsy3ZjEGyIDkgZJFVn1u8mnKtagwgZQ45FFhG3EwmnimRHVxwRRWPYXV40Ek0LguQcZ/hNFAG1PpV3b27i2md5WACsW4H4VtaZpzCwjku8ST4+Yr6U1RBc3JLTEbD93PC1chuIVkJilWRCCDg8VZJF5diLXaSfmPyqwqqLWbe6wBYwejZq1PZGWBpreRmkY8K54X6Vzdzp2sy6qireLBaBcyDJJJ9qANfTtNa2imS4umnZjksx6H0FWoILRtyqm5x1K1JZmNLfnDEn77dKkli+zhnRY95OTk8YpDKU1ra5KsrYzxkZ5ouYP3CLnaCeWI7Uam8zxJicRNnIH972qvOb6SIHfFIvTYW/rQBZgjjlceWNm0YHvUgtZg5ikmXyz94ZqO3VGdYgQrhc43cCobSF3vGE1zlkb5gTxQBbkb7Om2HdhOfrUEl80gDMwORgLjPNO1mOAQAGSRHzndHzWDbX0UF2lt5Mm1iCXfjmi4FyRpirxtahH/ALyDiorO4S2ZYGkYsfvGRcGrV5JI0Jkttu3d8/rj1pyndY5j2y+hPJz6ZpALPHYyHYtwnOOHHAqE2scbPmVxk8YHymp9sqwxvNbKPfGcU9biO4iaGdDsA4Zep/CgDJuIjF/pCXflxDkpjg1c0K9hu7poZbj5QvTBxVVb4GSSOSB47ZBje6/L9abp9xptyZbOzv1Fwyn5yvT6UAblx5MCtIrAjoD0BqreXEYs9xw23kkN0rPgtryFvKmkFyigAZOAPerOotbRQiC3hXevc9G9aQEVjq8l9CYrVcovAO6np5qxM06qFTAJU81TsLSJZAFieOXOdqnjH0q/PHMLhbcWsgjbluB+dFhkK6ksd1HKsoaJMjH3jV+1vLe4bzx94A/KRjP0obTkXfPAY0467eM1Suri3hRPtcy+YoyDjApiH/bLVpGeUKGX5mwOn1qjc6jp8UUt1521X42sOCaz2m0m+u2js7ycTP8ALIqDgn8avG3sL1FtbiLB2lScdaB2DTLyyjjI+3WrluiI/UmnabdSPqRhu7NFjU/IyHp9aoaZ4V0vTbwX0e2cLgZB+63piui1XybO28/G15AB83IFK7GZmuaFa6zE6NdXLKjZDBsBaZDpakmG3nmCCMrlf51Hctr0IPlsr2rKTmMc+3NW9DvLqG2e5ktpo0POG5OR2FAEWk2bW9r+7dlk5w56t9RVi601orcyssfmFcBgeS1UJtVkuyAYZkk8zMbEYAHpVm8u7hoo4XhePyyGEhYHOPYe+KBPYy2bydr8MCefUZ+tDRfMIQxEZUS4VSRncOGP8JGT/wDX4NWImjhdN0Tzwsdr7CAQO/Wnw20ZkgllQZBKpIzhlIHGMdjkd6RBoxFFcERjGAOMn86xdekddTIWRlKoQTnqMHv6YNb0EkYn/wBTkkbdykcfhjmsPxHHtvxujc/IeTwBz7UIGO0ow/Z5mnjDkDIOcd+aa6hgWZQEHTdj5j9O4p2lsoWY+RvYZxzwadlmk4XKdy3AH09aoRUkjV0ZYywGOmPb07VVhhIkP3RuBx7GtALBFA7qpCKpLHoB6n9Kz7eaK73PEduO3fJ9KBM9H0eaSaZfOhUM6j7v86brT3e9khXKYwcHpTtBYtp1rJLliY127eo4xzT9ZmPmLtXYV5PoRSZqjknuVhQrfTSoytj5vu5pZVso5I5JCJGkPGOh/Gr+t/YLywcuqEMPmCnrXLeHPDzyzM5vvMtl+6hYnA7c0hmrq1oVmhFndfZ5uuxhwR9akktNSjgSS48hgOfMzk1JcC4XT2S8wBESqMG+Yik024nW3R44mlRDyG+YZpgT37WsOmxSSQmfzeC2ec0ywsdNurUrer868BemBUeorfXDi4nlhjiY4CjoPwrG+2LHqE1qxeWbvGBjPuDRYCS48P21ldSPa3E62zjcU80hRWKVtNJupbG5iEwlXejI2ePSt9bOG8gZJJpwg4Cs4BFZF1p8SWscoWWdVkwu4DcOfWiwFywsJZ9MlvLANFJGvQ8sDU1m66igS2k3XwPz/wAP14NW9FvpLN1ZozbOScKwyXX3ptv/AGfcanJdTKGRzxsjKkHvzTsBWtrm3l1NdPns2huossxTlTW7Bc28QltEQE4yQ/8ADVe20e3hmmktoRKG5iZm5z71j3Gn6zk3GpQkxLJ0gf5x9PUUrAbo0UT6hFcuySrjKHd09qj1zTdPEn2iaBWVVyRjOTWFe2v7gXVvqNyjJljB5gzj6VNpN9czWtubiGYBiRM8p4Cg+lACeGZbVbKfd5lorSEBJP4f/rU2DVLMT/ZpLMGPOCxHDe9bF7cW02obDGnlqAArEKW98VLKdDNvJJPCTIgwEx+tMBk+n2t9aB7FWhYYZWzwTXHa/wCLbfQ7gQ6tERMxwGQZA9zXV2N5NazQxWMMbQbCzhnrK8Yx6HqNm15qNpGhUYd0bhfrQBHoesLchmCvvlG6CfbwK2tR1EW+n+ZdIJZdvzOBkYrJ0m3s4tLEdivmxBOHY8L9KyBrslmq27RLNAX2ll5dfwoAhe4e7uRNp9w8DtIAGVuGXvxWpNDcpaT+VI0xiIb5jyPWrn9l2V5bfaLeLyHdfmPQg9uKxZW8S6TMv2tbaa2ZtrOgO4j3pknTQSLcQ291HA+eA7BcilvJxDdFxEpibjAHIqrpl1cafBLdR3AMQH+qByBVJdYvLi6WNYoyZCSW4GBSGX1urS6eePTWKzqPniIxu96Kzv7XsbrXTbwyLZTwjO51x5n+NFAWPQpVtLW2QzvtRiATnBJPSs2CW1SOVoJUfyHZmjQfN+NYa2mo3+ptHq0EsrLh44Y5QI0x0JOc12FvbRxxRsYoYHC5Y8bSadxWILS6N3pwulknt0KjKkYIrRt5IWtljEwdscA8HHrVGXS7i8ui080jW+3JVAAoqO5gnt50fe8dlEMmQtlv1oCxb1H/AEdUwyhGbBLLk1JaEXG9ZVB2DJdvSo5NRs/KixhyzYHmYy34VLfyTLCBFJECxyFPGD2FMSM+6t0u5lWzvAuDyxHA+gqGW1s9PlaQyyS4BPl7sBm9amihMWmmSdY/NJ3N5fUUW+n28r+c2XfZn56QynbwyXimeLfCGGD82CKiK3SAw7kM6dZC2Rn3FXpTJC3lieIxscmPgbKoSySR3H+hTKwcHeAobOe5pDQkep3dqFW5czkdTGuOKz9bulurqEC1up42QnKDPPpW1CtvFbhLyEFzgLwAT6mqt21lZw/a7aQwS58tZWXhRn36UBYrpcTyWp8qymRtg2K/GfYiohrFvY2A+1PHA27LgN92tT7dHHEVl1CFiSNpXDdaxtW0u3uNqX8LXRYk4Qqv0470DOi0fWINWgWS3z5R4LMRgVU1Ozjhf7ZJdSArwdhwGFRaTb2NxbmzsrqOPygFaFGGYz6EVt6bp9kLYCffJtJ2q78GgDmBLeamz2yugtgPlYIfu+59ar6naaPP5CsJ7maEfI0Rxz74rrnlRYpLeOBY1xyF4FU4fL0uyNzHbmYH7sYI+c/U0gOeur+7VFWO3eB4k/drID89Z2kXN3cW7SLI6Xocu6t8wH+FdTPrUtxbb5rZbYltoTIZh+XSsrVFmVJJbOVYWuBzkcD36UAaEM00kkUkyxmRsHzFGM/nWhDqJluGHmRMI+vPP0ri7X7ZPYQW99M07iQ5mtwQq+grQmj23UYDM0Ei7S27nP1NMTWp1M9/HcoIY4HEgBYlRkY/xrmtXtdSma3lSF5UZj8gGGVfenWurbVlQXhCBsBljIx9SKv6drzTXbRZBXoSU/PmkxkVtpKRb9Rm3PnCRhUwQauWuklZGm879443MmcjP9Ki1a4uriyltLBX7BQflHPU5pdC0u+t4XS9nYRMu0nflh75oAmEP2i3ZRZiEucSgnr7irki262Ihj8uWXG0AnjH40z+z4oLMrHO5OCI3Zv6mqcqXEsEMb+TKVfaWHbjoaQDY2ktxJbzxTMkgyqocqvqKfBJb2sSxxrIy5DfM3P0xT40hSby/MlMpG5FbkY9BWZqMc/2rbZm3muOyvztPuKALd/dtIYXmtUjgYnO7giqKyYknaFJNsLKOWGWz7enFatnI13pH2a8uLVrlEJZYx9wj+VZ2nW9wztqF0B+8URrgjkAHn+VApbEsflsA3lNEjE/OBlenGRgYyf51Utkt4tQLbDsBJwRk/X3NXWhkwsHmuVI+ZM8djx6dB+QqW1t1juY57hV8jhTIRgA/X2p2MybRrnRtStZPJaQz85CkYAzjt06Z/CsPUvON/JCs0rpnIUngH2ro1jt4bhGht4vIkzvdF24H6EGqkumtLdiOKNoxlsuVYnHJBz09uO9MZkWCxyyMsoOBguCvatC1s2kvJYxC7RiEsoUZHTj8Kl00SW15J5kXmyYIZGGQPzrQu45GP7mUeXKSok39hnAz+X60COeNuoLxyRnDZyD6dP61mPb21tJmBBGPvEdK6S+t7eFFihMrSY3MSmFXHB9uTWNdQ3s00Kpao0ZBV238j3oA7Xw1htPtcSBCEOPzNM1wTjK8FuzZ/pTNKX7PCVkZgG+4wHAX06euaoeIrTzAJluHkmRSVIPUUmaI5/WJ7KzvC01s8cqlQjQk7T74p+majb273NnI3lyyAMnPDA+tRie1urqKz1NCihTuLY+b8etPj0mzmtri1ijzBjAJYhgD6HrSGajxtsVZ4XkiKksFbcG9waoyWcltKW0uJ4sczK0pUY9/WtLSNNfSLOOzsLqWRdx+SV9zAdwD6VbuNLWaF9zMM4bcTkEigDlftN6x+0XNlG0TEhWyc/gDVqWz/tBN1vMsUzFdyDGQM9a0JbSO4fdIqPEmGiMfJU+gHrVbTrS3s7+YwvMilS2dvQn+9QBSl0yW1IM1xEXVuCyEjHpSnQ4ri5W3ElxBEcPiOTKj169K0mtr6WPzIwz7jskUDIYY4NS6Pa3NvFtlUmQfKxx8oHpmhMCGewhgCr+8u26evA6c1DrVikdstxHfC1khjOIyMq2fb1rS1S3jmCLEhXaeEVsHrzmqv8AY1zNcebLcRCMN8sU43LimBz1hqVwbSMSSNw3yso2k/h6e9XRcJe3Uqlp1uAMrnoOOcHoa1Nb06zW9WdrW2zFEFCZK5PoKpNZtqCwsQLVYs7JEfacjoD7dqLgYVuml2OtSyzW7CaZgGZ87nHtirbavpmqXs2itb3FvKsgG4ncCvrx0qPVLyRIlDRmaWMbgF5xjqOOc1L4dvNM1ezmv57oQvE4yMfvFPocdfxoAq63DolvaxR6lqFwkkUm2G4I+ZfTJ9K1rK2sbqFkur2WWYICsgOAVPH41ntpbX8N9t06a6JkA2v8qsh7qDwasWNvDDvjhsXt54FRPLmkBA59DQBVsdGNjKTdXVwyZIhdjhcelTXFvaHdHcARhly6zqSpH1q3qutySSGxnheErjy3MeF3fU8Vha7q97bzrNOynbKiPGyEgqe4PSkBs2sLXOnh9IlCbHCyRPHhWHfBqmuhxWt0Lm42rCH3lom3H2B/Gpo9XnuruO2gtsqAcYGF2kfxYrSu7K20nTIzawOyO6mSQMWKj2HpTsBTfSbe+jQLeyW8m75GLFf0qPWo9d0O2KSbru2nO0kgHHuK0ryS5kvo/s1pCEQBpPOIBZfUVZXVIbhnVpQ6hSyKyZCY7UxM5b+xZxCXDR+bJhwqk5A+lQ3WixTTIbq6lPljLbRtGK3riTa0V1bLDNPkghBnAqRdWDWrNNZRibG1S/3Dz3oGZ+n2mkAxyy24nmgPBc/MB/UUVdu4bd3KOkEU6x+YoTqR6j2ooA6G3tFt2abzY1kYjz5XUHIHYe1WZbeLUbZWaRBGXOCoyDU2n3VhJYrJZ5ltiuVdOVK+oNRSX2lzQCzF35Z25AV8Nj1r5v8A1nw3WE1/26zb6vIkhha1gEks7OwGNsY+8fpU0k8MxjEqxqFHVzxUEEtitqkEV44CcbiwJz70stvY3LK1xOsrDOCVHFVHinL38Ta9UxfV5mV4h0P+2byCcX8tmq8gwIB/49W1BHa28aQOxlYjBd+cgVBLA0cS/Z7mPK5OHztx+dZ0+m3d5Gkw1BHn4DmNsgf7ueBXZTz7L6i0qol0ZroaIWzlH75kXaSAM4FSXEdv5MY8twSAcg/erPt9JuFDfaTJIBkJhhux2zjg01rWaB5Jma4UN8sa7dwX36Zrsp43DVfgqJ/NEOMl0LOpNZ28Ko7Yc91xkCsa4i1C5iLWaWqBj/rCRyPw6Gpb6bzZo7e7jXONspcDDccc9qt2Een28ciwsshhI4YkiM+grpTTEUtTjSK0g81Z2l4AKoSSfXio4LWT7DKbpIvJc/MJFyetP8Q6tarHiCTHkruyoLDJH8WO1U9N1O1ltkltr9/J+ZpCU+Vz3wDzQBFY6FpVw8t3PA0nTZsDKB74HFTz/wBg2t/AtxuWfcAjOzM2ffNXtFvdP1GWM6ZcOixj94q/dBzzk9utVPEtktzfm7t9M8y8gIZZHJC8Hg+9MCSdYo7ppEsl81hlHj+8R71l3GsagxinjZ3l7IseQF/qaz7TSNSNzPq91qSGQqGVfNxt5/u56du1azwXD2U0d5P8mzeZIxtIJ7A0DG2mvG4ufKkhkadMAoQUA45Jq9qpmj0xryO3FymR+5jclgfYUaVaW8VvbzLIHYIQWJ3Eg/1FW9PjstI064nvp1EVw+VMjc5b27UgOee7XTd919lkt7llDhR8wwf9k9619QmluNIWYvGHQbizAIRn09qjubXT47k3X2j7ckqjCM+RtxggelZmq6T9sVrHzpbG1KgScrnH4c5+lJjKVmLlTLGLwFbgqGiQ/cB7nP8ASp9TszDeny98tsqgSRrEGbI6nnpU1toPh+ztJLdru5llZCouJnIYD/ZNZ0cUOj3B+x30ryvGM3s7kxj0BPrg8ChMDotFfSraKOGxVo45gTHubOf73HtV+WyKW+9njniPzO6gKQPpXN6JtvWWASbo3JYHcVJIPvyAfrV+9nnitXs1aIyb+rudpDHBHTHHpQI3rHUtO8sMrRvcYwq4K59Mg96bb6hfXVvumCx24P7xiCCfzrkdQ0NGulu4ri5juD/qmD4QkDPT6cV0GjztfwwJNumwMb1BCvgdD60Abb3UbWUscaKqj7okB5+lZdlqbqZIZgyKjbT8g2v9DU0DSLKGvk2xxMdrht24H1x0qISRTsJrbYrv9zIBG0HrQBzPiTXdT0y6t7q1tZrq1bcoEK/MrZ7j0q/4Us9SuJ31OSFFS4O9lZsMnPStJ5X+0K+YEgVh8+3OT3BqzerDcQQMHEMW0sHjfaf/AK9FxlSy0C0XWLi+8whpSRlGI3D3FXr6H7PBGoZ2jiy2O3J4qokcmxU8+5UjA3txn3GKsXjT/ZTA0rO+w4fIAyegNCJexSMnl/NGGyCOSeRxWlplhJfTTzW8zRBSGfEpUc+oFY1lexMHZlXdgh4z0Vs4I/Ag1BaXFzJN9lW4aNH3FthUFgOfvEHHTArQyR2JubO1jnjvivnqdqqJAS4PfHWnaXt2q/2krF5hZF2bdwPYn+L9OBXOansa2tRGswaP5S08bK5PXJDHNadm0zQRo8qz9T87YOOuBQkO5YuYI/ts80ca/vCcPHndjAGOeg6/rVeaZUt/Lkjctn74YABSf84qaK6UP8sJKklS2R8nufbqKbczwG38l5mRQxCkjO4Htj1zjvRYVx+Jls3NuGNgRvV5GAPB5+vtn86zAyMSVUgZz6ceuOuPeo3sdTuwrRLOsKPnYFOx8jqc57Gty6tbfThb2kOVuZ1JZuQFX+7+J/kalspIitEjtP8ATI2kkJURyLuJUH2HSq+v30cKmS3dI5QMjcD1PatS3sXis5Ga4Ybhk/L1HpXJajoUbz3epRJfyuV3MAc+nRf8Kk0RzWvGW6u47jyIhs+88Sbyr46NnAx+NW9L0i+voIL6O6vIpuN7SMFVgO2MdB7VftfD8ckUN1qFoUUy+X8qsm7dnlvU+9arSTWNmiaV5E0TSFTG0uFx369/amBONHkvoxcrNNaTpgAq3J7UzTLDVbTdFqV4twrkKGGOee9T3lxBbWavN527y8EK+FY+grnZr7VLq0M8OnNIIjuzazETLx0KnqaQHZLsEcX2W32Dkjjg4qG70+xM66n9nbzCMsEc4fHqKqeFdQnnsTc/Y76FVlx5VwgD9OvWrMuvWiyE3EqWpEuxPOUjdntigAadpL0xrbyG3kUkSKcFSO2K0Ut44rIi3zGWwxLdc++abDJFucpcQkgYIJH3j0GPTFZ4ur9ld4JoZEBIAU5UYOOT2pgSatpDXoUEgx4xKQSCec9RWbqemea8H2eYogO0JICyuP8A62KuQ6ltjW1MExaYbi6D5fcgnrTYZ1IZ7W6SLy+BFjnPrz2oAff6alzYbmiV22hZCXIBXuV96rxW0dvE1tG6JHsHlrIRkk+55NV9Vu4tO0uSe7klLSk5Z8hUPbjPTisjT9Qtb+WKSeSMYG1jyCW9uopAWIVubySbTdW0xUj3ho5MgcfUVzeq+HLPT9dW9s5I4w0oL25dtrY6E4rodS11XbyUsvNiOFfsY15+Yd+K5PQ21y98aX9mrwHS5bc+TK0o3+n1NFgO2SaQSt5bxKGXcgZ8qDjjpVWO81CyihnmCT3DOUaPYHCntz1rno9L8SabqCXOGVURtyoPODHHBOeRnGa1dM1C3vIpo/tNvuLb1LR85HJDDPB56imBLqms6dc30VjeQ3M8cqBTGijark+h5HWlubbUEkU6W0Vzbx/KyTruC7fTFUNWs2ubdDMfsGXOJM7lkPY8880yXWr3R7KG4tITqICgIpIG3+9yAPSk9RobD4mt7NXe4tFtW3hJVK8biOccdKvaPqOl3eoCO11dY93Elo8wx09+axde1K41qORYDaQLBKGuoJ0OChHUd6ig8PWN7aJulgjtYMmG5jTbIhxypJ5x9adybHRapbb9QMFgnnW7qY2JckKcdz1wKost9BGtrplqkjoRHIVcn5vx6jFLaXq2Ohx2dnPG1xGmwGRs4GclsjqKxppdV1K2iuY5jHJbOrNPasSBz1I78UhnbXEbx2UE32MwXIIRjGQuB689aratLN9rhsDDb3DPCeJWKB89welV9PbWbqTF2zXUrAkoqDBXt9D71tzQzmBSkMTYTLJKcEL39cUAQ2+lrHBE9tKkt3GNvlyncdvoD3oqS50q2t9P+025VYVKsu1+Rx0B9KKAI7XXLtCbYabI7oqgiOPbHHzjI9R0HH8qxbvUry5u5Vj0pjJ5m2IpKoKkHuR0xnjk8jmtCfVtNaw+zaYk06z8hhCepIHQcjP/AOqs1bHUdNs9Pm0KzsLmCLzFlS9lYbXY5LZCEnkHqPxFVcRa09tRk3pMlrLdQsI33xMC2BwxPIzyO2OasXc9wLcpcLO8xLAOoxtx024XDE/T8Kn0ZJ47eK51tEsbgSmQ21nLlFGOh2jBHQ89/SrT2ZkV2tb6XzJCXczAlSCPu4UAE4Pf+tRKEZboE2SQW90LCVIw0zY2x7mAc9MMemO//wBarFpDPbaeHvd8c5J+6m0KMj/aP+TVG0+zwySrJAs90SBs+QMw6A5OOg+lXb6+UujwSpJsJ8y38wF4yfUKefx9a5qmX4WovfpxfyRanJbMaupmSTZY3sb7kLRs8gIbHt1x70+PVNVRkWa2Vs9WiO5B2GScY5qvcx3j+TCbWGaAuXk+UKDjBGB3zVq2leRwPs88FsmP+WYKtyQAOuMHrXn1eHctqf8ALq3o2vyZarTXUt3l9LHEu6KGbdjkHIHvzQ8lrKv+k2LAjrhTj9KyJbma53mymMbiQrukVRgA9gev+eKsJcmCSJ5BHLeABNzxcsPQEHj1z0rmfDdKH8CrOHoyvb33SJNW03S9Ss3ghuTZlxtYxgcj3BFZcHg9owQJLSVUUCMxKyO3+9yQe3pWtfaokZCzWkEYLBZtx7+maztS+1W8aLpl0rzTNmLIwoA7YJyff+lQ8BnFB3o11NdpL/hw56T3Vhkei3mmxXMizXMk1zwNsQKxj3x1+pNc1efbtNma4uJ/7SLx5mjLBSAvTZt5B56V1Wn67cLdCxku4Lu4ILBo12xnC5OSScHOeM5q5YavY6rbSzy2aSpAAZXIUiPjPX2/Sj+2Mxw3+9YZtd46h7KEvhkcj4aks7yzgiOjz2dzKzqssqDGznAyc8/T1rT1CW1hiVJpJLfy1KbmU7Q3YAevvW6dP0O8dpoNkMrDG5DjFZ/iTT/EUNkI/D62tw8vyySStyigHop4OcAde9deG4jwFd25+V9noTKjNdDKsHllsXt1D+a7FS7khc+zKBg4471FqWj3MDRLcMREyqy5RpSkgPOG64A9RWnoN5q0tv8AZ7uyl02WDhiYdkbD2xwc+1XbP7U0V0whgRySVLSHJPOCRj+te1GpGa5ou6MrGLPY3FlOgjeSWKQoPOJ2lc+gx0z2qk0x0/VA2p343ysdmP8AloQMYG7kfhUviDw0dbhtLvWriQXMJABUsUXn7vy8t09O9TWkck9sG1GzkGoIGZAjYZQOhBJx/gKYy9/aUb20/wDoDb4sqQy8jABwcnNZ+mWrXh86LS2hsdvmAbFDFgc4AB7Hnmqz2sC239qXdwwZ0XCMDtLL8vODgn2Na9g3CwymKSSQcKr7dq46BfwwQKAHanp+pQ2ckguVLEh0gEYyy9cA5498VFE1/cRpjTHt/lJVTsU56Z69KYseovqjTXGoI8KLsxFgKgHQEnncD3q3dzPb3ETLdwKRHuiiON8p4wCegyTjkd6LgLf3DzWEX2xpra4gcLHhlDSADkZII/HvVrSWha3aZpDIrYZdnR/UjPT6VU1u50qPSVk8QxwxnG4RFm/d4HOCOp59s182fEn4nSfarrR/Cc11aWRJRpDOzELnkLzgfh+tNK4j2rxh8TvC/hbcZtShlvOk1kgLv7dtoI9yK8r1L9oDU08yPw/oVnEG3AT3IJPPfaCAD+YrxN3Z3yzFmPVm5NWIvlTkGto00B1mt/FT4h6mxM3iBoUySEggRAv0wM1zVx4t8X3Hyy+KtWZfQXTgflmqsrNICqrn6CqLW8qsf3LAercfzqnBAjTTxR4uWQGHxXrKMOmLt/8AGti0+Inj61uIpj4inuHjXaDMA5xnPJbOa5aKNgwJH5HNWiAOduPrxUOKGez/AA1+Ll9qnid7bxKtuhuUAWWKIKu8d2HTJGBxjpXuFtbRfaElkMnlkneIkyy/QHGa+JjvV1ljYoykFSOoI719CfCP4hNqenR2uoOpuIAFlZBhj6PjvnHPv9alqxEonqGpSQsjbbm5lVPuSyHlRk8kZJzgD2xnirUOsWSaUitcRSyBfkwcjr7d/riud8T6hBJHCyNI8Q+ZngY/dz144P8An8W6RJpkd5HCs8aq5JLyfLuJ4wcZyDk9cUJkWO50a6il09JWdkdxw0gAyM+xP86xtS16HT76PybqLKnLuxAUDPIGMEkjPfv9KyNQN3G4GlXYCLkMI5TtjUjnp169utcrq97YrOUsbeXU9i5PnLhUOP0z6dTjvQB10/jm6hmkSy+0GHHzlvlwpGcDOT/n612fh+4urkyXOpwsWlUDy3/gTnan1A5J9SfavF/CnjjwnH4ie38Qa5DDNZkCCA/LBHIOuWxgbT0HqOoxz6/4f1ay1Zh9jvrG9jOMmC4WRTz2IOeahl2OgucCFmZm/wBgR5bAHrWRHrlrCz/apJlBfairEzfy+hrVvjH5MttDHIr7P9ZFwV4559a5v7LqsMRWWPAL4Msi7mceuARznrnFIohvtWtb25ksfIuM+YrBTIYhtyPnXP1/SqXiCZrZobOwt4ryxlJAYOJGjkPAPJz1zzS6695HcCODUU+ePcBOpIV/QMOnSqels0Vn/Z9wwjvJSzQ7p/LJbPzDAPXdyDznjikOxL4a0C4Te0au0M29w63ZIkGD/CwypyetQX2taTpcl5FqjCK8jUZkaEK4XPB3D73XOR2rHsIdQk1mCKK4uYkLFjLcOGAm57KwznHNTeK7O5t9StTmyuZVBMS3EZkRjg52jORxkY//AF07gdVeapJeQJFbvZ3BMfmxSLKRnAB7fzzXPyWDX0Rk1QTs27LW8m0BT2wcdT65pmh6LNDLbRpOlnC+N0KKqIMe204HGMZ6evWuyt4baGP5LS2eFg3QgMGGN2TnucenakAQR2cllbYYQ7wNyJlu2AD+VQWUkkX2ixt47ea2XEjPDJwQW5Xkcn1ziqt3p5Zv7RtJGSUofK3zcE9SD83OMineD7iwn1G4spLRoriUCR5VI8tgccq2BwTnjOeaYi2bgJcbZ7p4jbYyUhYggjGOOMZ9jVaJLzT4mkuFubsPh2MYVQAexHp35xW1rdu1usUcEewxyZRcZLZzk7v600w2s0PliVZGuQo3O2cn+6D9M0DMC+vZJLyB7GCa9jkdgUMe6NCARhSAeR6H3rAHk6rrrw/arl7uNvkxbiDdx8ykgH+VaVrosuj3SQWV5LbYmadGhUlmPqeQCCCe3enJ9oh1C6uNSY3DSmNHmYIkrHJKHgcAYxQgKdyIrKRpreGeRiqxLB5m5dx9Sfbr0rL03VNctb9dOkt7q2S7DYVBmNG3dOB368E1s6hcXQ1LaIZ4YpE32zwBpEJPbao3KfXBHTpVFrqaZnhutLtzKAxSXj5yCeg6k579qANu4+0Wl00sl4oVELSWzO5MfHY9e+cVHpUf2mB4NRjsb1eRDeQIVYMedpB+YHH4Gsqyb+1tNNtqkL2lwv7p7gR5CNxgtjO4dB0/LFQ3FnY6ZBLYwXly2q95xOGDADAUMcHPpkd6YjfnvWtNM8k2Mf2ZZV2eaDn67jwg+uKZpXiWwm3wtpPkQyblLYwQSPfrnnkZzXM6zry2MtlLcX1/JFJmCSO/8yLd0yA64BOTwcc9/Wqll/Yd5p1xfW1/fpZkSbo4gZDEwx0IHBHPqB3xxSA6e7ht42klFk04iXfEGQLJ/ug8cex9etVHstIkurnWGgl0+cpvIkn2oxx/Ejce1QaJJdWEdvpkd9catZSAytdyq2cFTiLjAByD9PSq3iCa4vbeGO4uzJZTqYpIri2ImVckbWk4C8qee+fxoA2dPhv38m60QJCBkzLcJ5jH2DYxj6VZFpp91eT2/kywRX2PNXeQhk74/u81xdvaajY3S3mj6zfx20nyzWsoWTaP7oPQdhz69K6e8/t9bqH7PZzSRzMsSxu6SGND/eGRwOuQKLjLeieHdQ0OZfI15HUthIHBJYemT1GPStC98QWcWoQ6bNbSRyyJueWMfuj14Oea5WyvNas7ldHt4LaS4Dfu3mRm8tQedpyfl6Dtt59q2Ly5vpJJINRttNlS1ZWEnngCMHud3UfXHSgRKmqWsmNi/abJwVZ4iyiNlP6Gis37XNBqFpeRyReazMGjxlcN2I6ehyKKAOtuYZvsQvbWwjD+XtG5znaOmSuQcHByKz7hdR1O08xJINzyYnEtvhdpIJ3AkE8EHPf1HWmWGoNqUE/lxXcBjb55WEiDDg9D1OD1A4+nWtOApZ2MSKoug3LyyMT8ncruGXxjjOaYGPptm2laxcXMUcNtDkySKZgrMxIOEA7HOcEn9amlmQxb4Li4tpC7tJGzs+wg4HGT3z0GPpVW/v8AwvcaktxGspuUQLIzQzEbBgAFuF9Rjv0rodJhjuraKe34OSsR8nZ5fYr0B6jGPai4FLTJ9c1Bw89xbxxNEWCsVfGBjOcYU9+c85q6bK2jU3dgYpriRf34VQ/m/wC8Rx2HSoNY1KLS57a1WFJxIcSGOPEjkA/gT7emazLnWtY+05l0G6htUZcI0W0g7h1UdTz2z/WgRvPeNLFFHYASrI219hBEZGc9PwqZ7qdLdopSU6RMQg2k5/uk9OOvvmqtgXit/NtYJYog4K25m+YEkYwM5A5zgn1wKfLfGO4kjuFjjYRrmNW+8X/3u470hkO62USGRbl9mWHkR5WXPcKBnj61Mj3z5ZtghKDADsJMr3xyT34rJs5rm3jnFs5mjglbac/O7Hqg67x1H6fTQvftdzBJNDeNbuUDbTAPkbkBSSenX3oA0ZJIbzTzayHcsgLNKuF2n1Poa5a006a12TwXl3cm3kYl5GVA/Qnlhljkep9sVwWraz5Gp3EWsajNqaSExMioDGJG42heGPIA3DGOfep/C0XiXS9cguZoXsbG4iSY2y3D/vAQcIuf7pOSeR8w96YHaq0M2omFtJN2jssrh4xGEcA5Zzt+c4zjGfrV3T4I7vUGdbXUow+13yZEVnXIUb+BjBzg8g1Xgu7O81YQ2kiCV0Nt51zbSAs4+8Uz1wc4HQ4PbFaEEN6tpLaS6jDIXciBvLwuP4hznn0AH86TYFe40S2ZpJLFxbalICXn25AYEZ43Y9Plz71ftpbiFY4VnnWaPiZpFUB+OoHA7jpn3qoyRBwyusjldpG0iMkEDkgcfX9BWxYwyRxgSLFBHCSFMRycHnJ7jjsa4sTl2FxS/fQT+X6lxqSjsydLydXSFvLlLKDtPysfwNQXtvp2oBxI0ltMQBkcYI5Bx36/rUSTWLX8rTCQyowTzS2CSfvD7vTaR3OenauU8WavOs00Gi2Iur60+Xy5i0ZPY7Wx8x6deAPSvGnw66L5sDVlB9r3Rqqyfxq51V7p95HAqW8a3kW7hQ20oO55PNYN1DI1zJJNdTWv70qsbRDzHGMYJbgjp06YqLRr7Xrc+VJPHPNGq+ZEFI2nAyN7ELjnqevUDFdMuqK9sG1C2iaMc/MVYD3/AP1VCzDNMFpiaXPHvH/IfJTl8LOdsdJt4ZpobY3CISPkeZm2sRnf8xI7+g71etbLdbySwyNbMGCP5igiRewx2+g9a0bXTdJkDfY7maAODkCTOcnPU8/rWfq1lr8Vw1zGBIECrCI3bYPdgDuHTkjsTxXpYPPMFi9Izs+z0ZlKlOO6HxtAs89xFM8O8ASebuIHTBG4YGfQenXiuM8X6dd28H9o6frGyVUIjllcRxxqRzg45PGPatO9U39/9nn1OW4kCtI8jQAxxDncdxyo6dDyOPevHvjT8R2iRtC0m6WRFABZRjAAAHPpwCPXr0xXrx1ISMD4tfEbUhpa6BDqDzTE7ppA5YISOx9fyxk968dinKnLZP403UZ2muGZm3N1JznJrp/BGh24tz4h1pSbOJsWsHe6lHIX/d9T/wDWB0RpZJDPsPk2cN1eExeYu5Iyvzn8P60+2sdQ1Bs2Ng2wnAZxu/U8fpXUafp5vrx9S1BVdn5GRgD0wOwHAArs9LhiUR7fl2fdxxj3HpVOZnscLY/DjxLqCKs00cUZYKEMm7H/AAEVuRfA/UjH+81ayVuuQjn07V6noaqZI5QiM4IUsxwQpPJHHp/IV0UCrvVYcKq4CBO+evfGOlRzMTbPAb34NajCX23tvK3+wCpP0rAv/hz4o0/LW9sZkHJEUuSceoz0r6ihtbfa7SbwwAY7yep4xnpn6Vj30EcpLxKckDqRkH09KOZhdnyneWWtWTMl1p0iEHo8JXH5YqXQteutF1W31KyDwXELBuQHVvUEcZB7ivqqPS7O7RY721glUsBiRA65PpkVz/jrw/8ADWwtra68SaZtaZmjgSyzHLK+3OAEHIyFGSpxu6c0OairyNqNKdaap043bL/hG81HxJ4Q0jV4I7XS7S+Mu358ONh2ORuJYqWOBjA4wR0J6DT/AA/fS6h59xdWt0gXYGKAMqk5xkdef8mvI7/xAJNH0K08P6fJaWOgi4jjzP5rOkrq5y2ADgrwPRiK3tL+Ik9tB5DqVY/wMMNnHUcdPrSg01dbGGJjOjUdOas1oerz+H447WbbcxpJHGSoKk/RVxjFfPnxf1rXPDNymix276fPcwCdCDwIWLKGU9ydp57Y9enW3fivUNVeOKGKfy2I8xw2O/Tp1+lcT+0Z4jvLnUfDGh3lkUh0zRIzExOHkZnZGY5B4/crhe2fetLGcJKTPHZFbeSwOfUdaWzury0uEmtLiWGVDuR0YhlPqCORV0TWbx/Okqv+G3/GhYrOVSY7uJD3DgrT5Tc6/QvjJ8RdHCrF4lubmMDBS7xPx6ZcEj8DXb6T+0ZrbRyR6zpNrMr/AMdqxjce/wA24E/hXi1zpF0EWVQkqP8AdKOCT+HWqctvLAcSJIh/2gRUuKA9/wBK+K+i6tOI9Y1G5toyysHEZjYEZzuZdxbOfQV6X4T1Twxq1ojx6jbTqH5hF4hBGSSRv+YEe+PY9q+Mstnhs1LHO8bblZlPqDip5EFj7zvv7HvrG4ihj2xwzL5ckTiMbuu4OO54596y9VtXjud1vMuovC2+FQN+AeMsQDyMk9v518haD478V6Lzp2uXcK5yV8wlT9QeCOOhrp/D3xp8XaRPG7SR3UKMx8ts7cMckAA4AJ9unHSk4MR9MaVp95DqwuLECzS3ZlljGMTDaCAxPHXOOPX0Gd3UJbfT41mWALK28swboW9cYPf05rw7RP2iNFuNRWa90Ce2kceWxF0HjIP97K9Ae2OM16enxI8NX0cKreaZdSSfI0FpdiWRskgYA56diOM9eKnlYGJp3xQ0jWY30/7Za2d2JjbvFcxbSkhOOVb7wz6H1rpPDmm29ncG3jtbfT3YESRRSlgSG5YNwV5/hz+FZV/4X8M3Guwanp+kafFcsXkeZ1UypKmCMjsf1rqIYbewvbWGCN57lsFt8hG9D95lyNpIPUZyARihoRe0y1Z75xHfTFoWCOHkDg85wV+8Oo5J9OtXtb8P6bqliYnTyvLkDpPHw6uO6kcj6mq9ra+aZ5o5M3RbDARlZEReq8ck/wC171fWS5uIPNht5Cy5YhpMcdwwBxTAwdYN9bxxiQI8KqEjlEhG1cdenXg/mKxtTvLG5b7FcOwS4gGWki3FgOQBghif55Hsa7a6SW6hUySfZokCKBHIR8x7du4FcN4q1f8AsFLy71SCAacJBHby29qCyAng4J9QCSMZ4pDMr7VIzQTK12FiRNqFgAoQ7Twxy3LAjvgmttry2uLmMNm0gZSzxuVQxyDHI5z0P5Nnmsu71Sxksg9g0N/LNCrCMRGQTrwSUUEBDtB4HNN0zTb+aweO+vr240yOWVfstzaqXVD/ANNQdzLt59RgDjFAG/q80Gnagsxt7h5JIBIEZg6ry2SpU9MDnsM81j2Gn6FqDW+rQtcQSSRhozhQpLJ8wZCT049PasaKDRtF1WJzchU80RWc007s+14ywT5eSAd3Q8+vaupstHf+yS0n9niGFGPmQjBYAnjK9Pun1B6EcZIIpWtk15b3WnahpYkcMVKQqPKZcY3FHwPbjHHc4rCPhfUtJ1IR6XpSGxYBmWA7DCADu+Unax9xzg4Oc10/h3XZnggvtShVFQsqyRyFVb+6CCAORjv1x64rQ8Q3E1/paPa2rxeXJvM1qwkZUBIY/ID25HqQRQ1oFzmlvdMi06eGxYWk0MatsP7gsTg4GRtJ59McEGjw1Z64ltJ5uqxWiifc8F23mqB02rg/dO5cLkYxWiBGEiNxcpexINrBgUcE42sq5DIcdun865k+c1rPrRW+t7G2fyv3ZSVSCQQ+B8wUjAyBkEAc80IDo1sLaG+866vVMMjfMIoHiVT0yrEkEc9efXNSmS70Fo7go91a78GQzqFZWPysxzwQDjPf0qDw5CtveW5huvtdgEQRIJA6Py3ZuQQDzjgjsK6LWo5rpx5tvHDEBGGhjLDzI89cLyR1GCMcn0osF0Yl9oWn6kTqFnJeLckOywQ3m1ycDccNnnnrmsK/8CrLYXf9pyXF5YuFkQxuWlUAc5xkds/U1v6zcQ6MttGI3uGTCxzyoZXiOCCDjkLgZ6/1o0zX7TU9SEOk38ts9viQwBBtlTdgkZzx2ByPTimBz9ppdrLYjT2nvhDb4W3eSVPlUjAB4DZH8iKK7a+NtJb29zJazx3PAl8jkow7lQMsDzkc9qKVwLU/9k26x+d5FtcovmMiybQcrwGz2OepB9qx7u5eS5XyY5ETb5dsyxn5ExzuLsARw3IIzjI9tWPFhIgt7ZPmXAYAATcfMMcsSPqenvWZqVxFqVxMs0cCm2C5SWIu3zYIPBJHtyvftTAra5fTwSB1iEo+zhg0Epijcqw4DDO7OeeOP4c5qxPc6ybmW1GYJQ4+SFtuwHkNkjcw6j5en05q3pNoRa5d4RCDuc3CeUSxHAGcnHXuc+tc5d6p4dtbthbW8d7qqSM4dISSVHvjAwSOT8owKANvUle+0Wa2a+WxKfObgxBim3DNv55P+eK5DT7G1tb+7XWfG0upyT7BFFcqsYRchlOdxxkYxtPrW5Pp817DHd/2deSanglWtjs4xkK5J2EAbhgHt0qLTNCdGlj1DRHW0CLJMs07fZ3wB8qojlSQQeoxx6UrjNWG+tfsTRadBBeWdvIFa58xggwMhs/Meh9+uenNSGxtdQmuWga2g+ZGabIdWbbgpsJ2+/YgnP1tw6vpslqbWzjkiQAJ5awqsbDsQMYx17c1j6leXc8rR2clrZgjKsUbk/3mwcDpzxS5gsTWcs2g2scN7HJGyDcm2NpBgfxZJPJA9SB2ArRN+kVuI1mvZTKWywKMIz3X5cAYGTye1cCB4iVp1vNZskM6ogUReczY3Ho2QAc9h0AqXS9QtbG2itrMTMlxGhlCsSoyDwc8fl6jFLmHYhtPC3g1NXivori4muS5ELTZkG7uAgI4wQ2ee9dDqGsaLY6mbT7DDI6/J5gAQKcZUk98nsvPXiuXig0+K6m1DS1Mc0keBmNdhPUg8Z5GOlZ1nrV755dbrT0tUlMjmaXEsZY4CrtG1ehHzHPbHNK4WPR9C1W6ktpr6601nuhF5afZY25zwAufmI6846AVWvbzUWNta2erJFFM+2dmwdjE8hSQpY4J555xwBzXK2WpX328/bY3tZjF5mW3bvlJAYt0UHsev50zUtS8y3uU8wIYskOsuVkXaCPnxnPBxjPQntRdjsj0HSLWzvU2RlNWFuislz54XLH+HaCQD3B9fzq1drPIYdRgiijfaZJkkuC6qvTOQMcc/wCFcJba1a6fpc1xLcrc3Lx7vKDlygZuBtOD1bA+mOtSWV2LfTITbyutwGCzxXDHdyTkcc9ec9exoUhcp6FYXjapZR3ipBITHxLbnzIznH3SQDx+v4Vn3U6SItrHLLfTI5YMtr5ilxnHYjPGevbtWNomtJJNNdWi752XLMMqhHHY9Dz6fia0b3xZFpemxx2unC2kZW2yzELFG5xtUkZPJIH9aaYWNhpfO0xzKsQkX5c3AwjEDoT68cge/FUr21uLyy+1yizSLadqqFYcfKBuzgZzyAB/vVBpOtaxcaMt1qktpAxdndljYiKPsVJGDjBzx6fWopfsWpeIGWO61FrUoA7Qr+4lJ6ZbAOQccKfw7UySad5kgt1upLWxSF+CHJTywCWXdxhuc9MAcVmW3jmO0to5fPFxAWOZUbKbckLzgcnGPTIPPFN1W30xNRkOrXSeVDIHG9mw7HjZgduORjnHtz5p8W/H9roehT6LZRxG6lY/MspdgMAcHA2n1wBgYA5JI83GZRhMb/Fgr99n95tCpKOzPU4fFvgTxu19oMWs20t4oaKYW0+ydQMZI7kA+xHY+leG/ET9nrxDDLPqXhXU116A5kaCUiO5znnH8L8e6nsBXzlPPIuqtcxuySBsqyHaQfbHSva/gz8XfHdle/ZLi4XVdLgTdcS3jENAg7+YBk/8CDdK8tZdmGX64Spzx/ll+j/4Y1vB7qxw+j+ELv8Atm4XxDb3Om21g3+mJNGUlLYyIwrYO4j+f4jrI4ZNWvI7qaMW1pCgjtrdfuxp/U+p9foBX0JpHjP4efFLTksNUghlmDfLFcKY5kYd0YHPr0P1FYnin4QXMMRuPC14t/Coz9mmYLMPYH7rfp+NdOE4hozn7LEp059n/mTOk1qtUeax7NvllRtHPtV+yyrFipwwAzk4yP5dao3Vnd2F3JaXtvLbzxnDxyIVZfwNTW8hXHWvfTTV0YNHWaZe+WPvY9e/FdPpdwoQBm+TII9RXn9lNgr3Nb+jXLbl+YY7565/zmmS0d5DKHiCFcKMYA7YqG4to2UliMDDEkDHH1rPhuzHEWZiQBn7pJ/SrsMvmKCwG7v2oEVb97WzsZrq+kjjtbdfMkZwCo2nI/EEDHvjrXhdt4tvPFHxs0LU5GZLeK/jFtDn/Vopzn6nqfer/wAa/Fgvb4+GdLZVtLeQtctHwJJepH0Bzn1P4V5ms9zps8OoWMphuoHDxSKBkN6815OJxi9qorZM/T+HuGpQwM69RWnNO1+if+Z9T+Im0+5uRBLbwhGJ4jQJg59qqQ+HNJwrLcRKB/eiGfz4rjbbU7qy+CF342v5JNS1GESXK7sINokCeX8oxj5Sc4zzXD2X7Qnh1rRftWj6tDNj5lj2SKD7EsCfyr3aU4SVz8zx2HlTryg3dp2+4958SW8nhjwu3iXTbOznhtlHmtkJgEgZPGT16VsahPpXiTwhouqTadamW4jZJ42QOgZMAjDehzXkniL4iaLr3wJvZNO1SEtc7YxAzgShsjKlc5yOfyz0rP8ABPjh47XwnaTrI1vJcTxTTbhy0ixLgj/fj3E+lcdbEqNXlb0t+J9Jg8i+s5ZKpTj78Xe/dW/zO51f4d+CdTfzLjw9Zxv62263z+EZAP4iuU1T4IeGLgs1jfalZseilllQfgVB/WvT2Yq2G600uK2TPmDwvWPgZqkLhtH161nH8Xno0DD6bd2f0rn9S+Gfj/ToSq2i30I5JgmRz+TYY/gK+lCwxn+tMyPpT5mh3PkXWdJ1rS4lbV/DtzZx9FkeB4Q3/AiCDWb/AKOUG1riNj1BUMo/Hr+lfZnB/rWVqvh/Q9SGNQ0ewuj6y26MR9CRkU+cdz5L8u3YApfW+P8AbJT9DU66ReyOkccRdpP9WFIJf6Dqfyr6G1P4VeCryFlXS3tXP/LS3ncEfgxK/pXIar8D4FUvouuTQuOi3EfX/gaEY/75p8w7nkd5pd1azmG6hkgnHWORCrfkeaoXCzwyYVmQjtmvUbn4ffE3R4g2m6nDfL3iScNke4lABrD1RfFGnRvL4k8B2tzB0aZbQxBffzIuM/U07oLlTwl8SvGPhcw/ZNRa4gjI/wBHuv3qY7gA8rn/AGSK9U0P4xWXijUY5LjUI9E1YBVW1umC2kuCc7ZQMgkkfK4x78CvIk0zQPECFNGubjTL7DMbW7/eR4HcMo3AfgcdyK47X9M1HSbhY9RtWi3jdG4IZJB6qw4YfQ1MkCsz9C/DepTW8cc+sRymGdF2Shg2x/RirYxgnkAZ5yOed2LUoz58MVyYmt5OePLLA4/vZzjJB+nTtXwt8GvjTr3gWVdN1B5NU0Bz81tI2WgP96M9uvSvsDSb3T/F/hyz8SaJNb6kskRLTCZo3BA4BQbiWB6jjqRz3zsJqxQ0qTUxc67pd9rxv5JrnzrOyv4vIkhTfnKS5O9R0GAMYU8A8R6nfSajHJY3FrPexGWOJ2TDxMxYK0b7iPunI4BJ/Ktq+0/yLlBI1vFGsibklhJkY8Yw27eeQvBHTOe1VLq1XULX/R9Nks79Gykc4DNK4XCnIPzHofmbJ9e1AjAjuvDugRW58PLZxXKrI6yRytIu4EZ8s9GwcjaDk8jGciqPjXxTrUWkRPowtIrm6mF1b3NzG8cTjG4qroo3AjnB+bnJq20en2vh68sVjheVr5Xt2tI1ikSZIsspaR8x5YMq5zycHlsU/wATf2ff+GjqUVta28Vof9RqV2rAyF0HDDdtwfU7SMgjvT0AxLD4lvrGmQQ2/hdby4Pz3YiBkwicMyE8socAjBOQTxnNM0+6v/F0kZ0uK+08TGOWeSKVvOiB3Yk2MRuXI5GCcjnFWLi3vb6W7uLU3drbygzC24W2iuCoyUfhGDkE5VvvMeDmquqeGb65060msLbxBpniG2QW91cWM3nW84Q/u3KysXdSCSNnIB57Uuo+h6RFo+nXdnqFnPLuuFjije4RdomYJ/rP9lv72Mng9ec6ei6TdaTHbtd3TXCqCrSIcF1zwWUAk45yRjnHvXM+ALPxJGZ4NXuJGnwskm75FL+pjI3cqCPvD8MA11ccWo3ML292LW1kZnVo2ZwXTd1A6cjkHOe+eooEYGqWbQa3c3vnXAW4i8uKS1t8hEH8MjDnrjB4yD7VX8P+D9J0OW5vdHvnW5nTJinifyZOcng5IUk5yOhPQYqFGhjmawTUbZblZjtjupgWaTquGi42gEcYU4fJxmrtrp19a3cKXVwsMF00kcVu2oFj5f3tyMDg9uGG75eMckgEWkeMlk1y702CyjtL206WVxKLcXAOAGVyuD3IPcEVs6t4igsUTUZY7q5muEVUhIRiF+7vTaenJPHOPXFcvm6SK81a3hhuW02N3Iu13XNrIv3k5bDKQMHB7A85rD0H4geGPE2k3NlpUEcTsqzASltqjed2NjErhjnI4GenGKaTsGh3WrWmnXclvewXlwl2kJcyu5MUkgw2AJBtJGOCD68YrlWvLXQYYbzxFNJYJcvxNDCrkJncC20bMZ6EjBA744v+baxWDp9qS3v4SfsZmSfLbkIRVkZsSDrhSByuDjkU03XmaNBpekzXVizqftljdEPHc5ZCVQDc0QIJGQAo3gYyRSaC50N/e6eNFlVdS877Xuntri3mUF1xkFNvG4Z9Ohxg9isvQ7LQ9AgaaXSbCK1tgPIijUzOFOM5L5bgFjjGDz9KKYG/4e06w0+KS4kmu3ud4WV1cH7U+eWb5QPlJYcYHXgmi3aaO4uL2ZdNkvp4lDOi7FIOcF3LZ2gYHKg88A1j3sFv9mW+uIUilmlL3EYkaTy5GyioCH4ySN2epy2Bk0+9t4ZGsZI7LTb9EgwfMv2YRkDhWXCrgBmxnP3jxxkskVrW+1xw1wtskcYAkjubhpBIV+6Yz0QHAIzg+wI43J5/9KtbW8gjdMFJ1Dkqr/3TyuQR2IaqWvPNpPhe51ZbTSrfT7aDzLiS0c74wo+Y7FUBsc4Ga5jVfiRpt5pUUmgg6vdOo8pPJcLGSMZOBnGQx7/pmgZ11/qul6RIWeeGPe5V43AYzYBC/dUBc4HfjpjnNc/B4kgiij1GDTx9jMhUny22sp3YBduMdenTPSuZu7q5s9Xi8QKk8UM86xm7aMMbbCYLMh+ZBnpk4PGfSr7alcXt3NfXmtx3lgjYt3jzF9o6EfeJ3c4HHf6YrNspF651zS7i0kkjhs53X7oE5IXGOzHJ9v8A9dZv9qTahC80clzZuPuCaVMHHDbSMrjA9azdS1i3t9Qma60u9Nm6yIZdsjCI4HzYU4xgEeuT6AmtmzWyisxdGM7MbfMmZ9pJTH8RHvkH2BHFQUjHTUYnIa38ycEkuxZijjP8JYctyoyMjjtnnWtdL06aLzo4RarwwKTEgeoJHGfYcdabdXV5atGsem288MgZfO+0FWX/AGhhT0579qg0/wDtGG6EF9bJJFLIZHuIpAJhhehQgA8nPXjvyaAKuoPYabdyQXF5cxlkxbywW25zJwFQsCOcZxnjgetY41c6FeMf7MGp3O0CCae3bPHGcgNhskc8dQBgYFdRY3FvKoEhe3ndcGNiWCnuA3TJ9B+tZsDbrW6a4SM3UT+WAbZwswGfl34OG+UEbc/SnF2YpK5z11feMvFVyrX0MdnbQ/PGjIu1mIJ2/LztK/3iMkA47VsSW6LPMramZirLGNxXy8LkcZReACV5z1PTqNKP7e1zBJpl3GbS5R1uFeZyzqUwNuH98lmXBzwOCSsty1nA0y6fPcwGRQMEeZI38Sjf26cenbrTcmwilEoTwi5h8yFokWN2l/0Zl3ybjwSWBGcHn6ZyO9tLuwkALantnjyjW5miSQD+6FRyT1zg+lRwW7Jp8j20H2OT5y0NsfmJI+6duOcHnr/WsfRNHijigk1LTLCFrdnWCQyn9+HPSTGcEYP3ieowAMVJRtx3FxZy3EdtDe3MUxykohCiNgQPnOQSvfHUdcGr9xdTLp0lwmZwpUriPf5mCCQFyMdM84OapRPZrKIriNoZHGCIk2Rso4GeCDgDuT0A64qlDM10rWs0VmbOHcDiUs33sBj0Ax936tj0FAzX0a9m1Cyla4mnhsp5CNrDJGVG4Lg42gkggjqCM9DXe6NLCEjgh8i3tYkQbkkOWAbJyMYA9T615xbNbXVvNBpOoedBawn7QkR3SeWAG+ReOgBAH0x2Fcp4h8Wx2PhmK5u7ktKWbFscEAbsplTnnAUgH6sMcU0mTc6D46+LdD0e2hiiaPUL2GQtanKsISVI98tznkccH0z8ua/qVzf3kl1dSBpH5OOAB2AHYe1WvEutXOq6hJdXUpd3Jbls4yc/zrEjhuL25S1tY2klkYKqitLWLiupDomlXet61Dp9iheWZwo9veuv1LULS3tU8P6LiLTwwFxMD/x9OCPmJ/uggEevXHQDLvNHi0u7+yLKJ3VR5zjgbyOQOM/LnHrkGoWikST91nAPykfzqedIq1zqNDdUUAsFXjPp9a9S8F/EvXNGZIjcNfW6kAxzN8yjHQN1/PNeFRXd3bgqqccZq/beJrmArvtdwXjhsVyYrC4bFw5K0U0Nc0XeJ9g6d4m8G+PrNLLV7aM3IBCpL8kqH1Rh/Qn3Fcx4q+FV/aK154en/tK16+ScCZR/Jvw59q+erTxvaK6ie1uIsc7lw2DXqPgD44R2bi3uNVSeFeSLpjG4GQOHbhvoea8D6hjctfNgZ88P5H+jL92fxKzGxQzQSmOSN43XhlYYI9iDW5p3mKgJYnbknEZbjk4AHNelWWpeC/H9ms7iJp/l/wBIhYLKpHI+YdR7HIrP1fwfeaTbtd2JF/boCSyL86j3Ucn8M/SvRwOfYfES9lU9yfZ6GVSjKOvQy7dWyM4OOg/z+Ncx8VfGH/CO6I1paSj+1LtSIsHmJehf+g9/pWhqWvWWm6PcancSfuoRyB1Zuyj3NfP+tanda9rE+qXjEtIxKrnhF7KPYV3Y3E+yjyx3Z9TwjkDzDEe2qr93D8X2/wAynEuAWb7xqO/G6DH+0B+tTk81Dd5aLA67lwPxrwFqz9mqxSptI+h/hpYWt/8ACKw0nU7Rbi1ubeWOaByQHR5HPY5GQevWvF/Ef7P1xb6rKmizLdwZDJuO3aCPutz16cjAr3bwKPs3g3RYSjBf7Phk35GMsoJHXPf0xXSJE8VtJcSdHA2//Xr0M0zCpg6dKNG3NNpH8+14Kriq0pbXb/E+M7rRF0C+utEZmaa0maKcbQFWRWIYKQTlR6nk10fh9ZLzw3qGmLgvbOt3Bk85H3vyA/WmfEdR/wAJ7rbjHN/KDj1BH+NR+ErlbXxBb+YSI58wPgdd3T/x7Fc1WbdV3P2LKKEYYKmktLI+jvAutT+JPClpqjNDIzRhZAVPmLIoAbJzg7j83QY3YrSMnzY6GvLfgnqv9meItT8LyMTFMTNBzgB1yGAHuAef9kfWvVbtRJ+8T7w6+9fQYar7SmmfkOfYD6jjp01s9V6MaJPegyLiqwkx6Z9KN+euK3PGJi47GgsBVc/Sk+hNAywGFNLdearsW9aQucetMCR5Mds1GZg3GMUwyGkLRlR1Dc7iTwfSgCC4t4JW3PGhbnkqM1xni3wdZ6haTRrEhikO54iMoxHQ47H3GDXbHB5DCoLhj0IUihCPkXxz4ZuPD2oPF8zW5OVJ6gHpn9ea7z9mDx/e+E/GKabLMX0i+bbNCzHCMejj9M+1ejfEjwzDrmkyLFEr3SKTEM4DeqE+jfodp7V87aDE2n+LbVMvsLgqzLglWHGR69j6EGkzVPmVmfdmpf2xb69JcaRcWnkXNs5ntroCVYHB5ZCfm2kNnIUjnoeRVbRblYUjtILp79IZcNEqgeWhJKFWzkogwoAzwck8VLpd1Hc+BvD+qaoLdlS0TydzBZYpQASVZuApyAc9ODVie7fS0hhnu7a5knEggm27fJbYzKJN7sDyR0GM5qTMSDRLM3l1e3qR6hcXcbiZUheIGPB+Yryu75Rnpz78mM6DcXmi2720YlUjZKl7Nvik5+XAycezDJHPpUf9ratJFBHrNonyBxvfT3SKZdh5X5zg5Y4OcEhSMYJq8Wj8ReFkHhzVkhu7q0HlSb5FmhlKn7xZicgYUt1HHrw7AZk8c97pENjeSF45pGjM0Zhjn8vLbBnPyyKwIGByu7NWLHT/ABBMyx2XjGC9GlTeSivAzOhI6nOA6lTjuOCRyARiaM+tN48h0/xFod1BqKGNftWn2/mwMVT5ZtzRcAZ25zkDjJxiuu0Lw3PYeIJdY025a2LyFmsrmEpskU4fyyQBhg2Bx34ODSYERvNQmeTUp4YIZZQscs7yrG652gxAkuuDzgEnDE8jOKsvcSWenpby3jQXMbCQXIilkIbC7sE55YHlcnGSeQMhLy9/tWS7sdZ0lLW1kib/AEd4AwlySAVcnaWwBlSMjHB9KvhyydbaG3uv7Nu0kPlRJaXCRTbRkGNooywbaG6Dpg8DNAFLT9QbUb6O5gtWvYo3YyCHa1wsQAw6gpglScep4GCDk79zqdukX2yK5OoB41kimjgJfZuXDIoJI4J4wTkHj5gKZfeFYLSS7vtDvL3Rr9VG3yYyyOpHeM/xZB6Y9Tmsu+aaXT73TbW4C2sbgLcwRiRJQrEski8Y5OcqRgqelOwiTUfEEn/CQz21lYWogkkVWuVgZfNbAIeRsDYwLY243bhzgGrGh+FvBsN1/aWnW+ltfySj7S1hEqfOOeQe+QPQn8MVnK7WUMFvc6ZJM10m+4nXed5AO6ZBtIxkuexx2+8asym9/tW0LQ2zwXihCz3JW4ZEYsPmTIbIBxkDBB+YdaLAinq1hc6JrMJnbU9XsNSuJnjhkhH2eOVgxwV27kxxt5OecjvTrG+bULNJGgSG3ijZnmhfzGBIGQhDBxkM+Rx93qeM9Lp0K6ldSW7atFe6ZJGk3kkJMo+bKlZDkkgA5HJycjHArGv/AAXLp19Hqml6xILBXkaWCYFQFYnqTjIDNnBIGABnGabEVNaTXDqFj9hW2l0UbJJzd2zmRkLZBBQFWUlVyCoII79KKtqNMTULm9js7tLm3KOiWquhkbYAzDbIRtILYYBQG65P3ikMtWdlNpzvqOqXUMsZlByjjbOwTch2KcA/LkAAk7etXpoIdQ0i8uEt7RZ5sZeWII7ZwGJLqdpJJHIwB6Z4Syu7C+02eWxkt8DZ+/hiwUO47m6HnqMkn8KwtR1OaeVlkmMrSfLJbxoXCKGZQ7bdoOQpPAPQ9eMlwsZF/wCHdPtLOUxXWpX/AJrRpPZvq0QtpgXGQ21S2c5GOehGeeLemLcS3V7AdTS0t2bdFA8bFYUAXCK21QQGJ4SPg4zk81et7fTbfTVhn8i2huB5hkmumLg53fKBjnJ4XOB24rP0+K0tXlnaMK7yuIUMnnCQgfe4QsMegJHFQ2WkUg0FkFeS+DxtKY1GxniII5G1mLBc46H0461buJftlzBJLZrOsORHJCj5C4IBxjgexPrU+iXomuP7H1GWC2ZYz5sUNwqMxPJJPJ5Bz0zgkHtnPeaXT9avrOzku7y2SOPZ5jAlQSzMCyIOwyAeR3xkZljHNAWNzDJAjSsMF2yVHpxk46Y4wfb1pWSQwN9+FCAoSZXXcN38XJyvORkEZ284NWJ75JkgGx1QSY3wJvCuoz8zRklQD1yQf0NZR1DzJokurD+yxJKkkDws8jDAUhSN4cAnccjI6c56oDY0+WIQzAreiCN2IlkHIB5ztYk9TwfTue+nr+nXHlR2d5M224gEhhjk2yqp4x8pznr7jP5YgkM9vbaRBHHDPM5EaBDhxzywHIHDdMZOBmoJrSzhM1wzx6YIXWOeONmBEp+bc+QzDOCOh4wwxmgChLaxmwW0gujZT3k7xosk7SkHftLhySd5B3Hg/wC8c1fvNPjNxeW8mpNDtthLFFb3JIdwcDG8jnJIJHOM+laNtHBPDJJBcRSSEtG5KBw5UA5XOMA5PRVPXNUtIumv4pvMsLWNhIYyGnUoRgnJZFY5Ix2Gc0wJNHv21ALDb2G+0SD/AJYXhDNtzyxkAZiCQDjjk856499c3sLQ295rlzI1uoFnFLFtJYsPvZYr6kLx0wc1qT2hjtjPZNZmaM8tLITFGe+CQcED6dvQYmW9jnWSffBEycOrRnaxAHRux9sknnrSuBFZawkF7Fv0aK3mVjxMCUbOV3sVBVeAB7546VBr13thtXsOb/zFN411AI4lh2OQQMjcclcHLEAk9qg8R3Gl2MkLtcxR6kFAhjU7A5yQAF785Hr6Vn3Ot3H9pLIlxbSKIlSdftB3I5HDCIfdBHc8ZPUkUwNKSdo0VLlYxbuAsYtk3ZUt1J5XO3HQEcAZA6crD4nttSupLCz0u8a7t42Nw7wFrdXUfIWDtsiQOB1ySAMc4rft7i50VZtT0eS2udyqTb3G8OuckhGLYyfTAGe4rKvvEtzbm41idbm0llYSmKaRo0CnONo5DAADPQZbAPFC1GVLrxTrWg6JqWk30iBJ5DO94wAJ387AB8zY5xnhQQuTivF/E2tTanc7iziJOI0LZwPU+pPrVzxl4juNYvZJWOIy5baBjcxP3iB+P0zXLluTWqHGK3EKtJIqRje7cBV5Oc4x9a6hQnhWxKRMra1Oo81wA32VD/D/ALx4/D3xhlhCPDlpHqNxGjancLm1icf6pOf3hBHXPAH19CDkM81y7NIxdmcuzOckk9SW6mmVuQRxSSk+WpYAAkAYABP+J/kKktpHimSWJdzodwBUMOOehyD09Ks7I1jQGTYMn7vXPUe3XH/16Zb3DWN2syxozxt9xxlWHQqw7g8gj0pFIiSZgpzI2/PGTjI5/wA/jTUuGJJfcUHHHY84qVtQnaN0bymQoAFaJWAwrDjI4++x47nPUAivHFHIwWOdVbCnDqfmbIG0YByeSe3Ge/BVkOxbyrRoXhQ7xu3OAq7QCSQc8n2xnIxyTiruhaJb+ItUh0uxjkiu7j/VBsbW65GexwO/XnnoDQvLC407UbnT75fs91bsyyx8FlYAk85wenr34r0z4Mtczat/bEM9hqGuahfmO5W7mPnxWu0tLMv8RZjwCM4IA6E1Dgn0JbsrmZefB/x3oFy17oN2C4UsJbK7MMuB2IJBz7An6103gH49eKvCl+mj+PLG4uUjKobhYvLuYh23ocB+3PB+tem+HNZu9aiNxcaZqOkvA5ie3uowolOFy4OCcBtwGDz1PoPLvi7fQ2KW+hyTf2tqES7lu7oI01qrMDsGF64VMMTnGf72T5eZ5dha9NutG/5/JnoZRha+PxMcPT67+S7lX43eNrXxp4q3aXapBYwKFMipsa4fvIwwOecDPPHvgcMMKOOBTYlCr796GavHjHlio32P3fL8DSwNCNGkrJC54qK6/wBX0zyOPxqUtnHAGPSoLpv3Y74NWjoqv3WfTng5XfQNDt/LBQadArNu5XESDpj69/zrf1u8CiO1jyQvLEHGD2Fc9oV48OjWKJ1S2jVT6YUU95WYkkkknk1WCwmIx+NWNxEeWMNIr9T+fsfUp0nKnB3bbuz5w8fN5ni/WH7nVLkf+Pj/AArI3MjLIhIZSCCOxFa/jcf8VTrGev8Aa11/6Gaxz0orP94z9ry6NsLBeS/JHqPhKVZPiToGo5VEvLaV15/i8hl2+/8AD+dexblBO2d29gxwPoO1eL/CCO3vZ9PuGRXudJlm2bucLIh7fU8em2vWTOc/Mf1r3sAl7K5+WcaTlLMEmtor57k8yqWJWojnPeo/M96UTcYJrvPkB4dhSF29RTC3eo2ZSaYycyE/e596azD1qDfTGf60WAnLVG3ze1RFuO9NkOBkNRYBx3qcVE7E/eoWZl4Y5FNeSI9aYEci7/l/rXgXxYs1sfiDYfZ4xv3yF1453XMpwPThiK+hLCNZLtQfu55PoK+d9HW+8efFNZYYkZri6aSNGb5Yldy+M+i7mx9AKllR3Pr/AML2difBelWUxjl8mxjkgaSJXQiX5Hyp9gPzqg6Pa6AjR2c7NbymWCGRmMindhkATcxXeyADcemMDApLy8XSdZiSOOR0t7qO0UwRF8RR7lKMu7HBZWyPVf7rY2bUQ6ld2d7/AGbJLcRL5lxaSsmJVfJA8vdgspTnlW4xjkiptYi5si1e7hjhtftVhd2pbyEEGxBkMcAnI2Fhxg4+UVzHiyz1SzWab7LJc3MREh+zb0mKgfNuRDiUZYfMAGA7ZANX7rXIdOM7oFsruRN6Ws05QF14ePe4P3Qc8DGWXPYmlqct9q8gYSldXjXy02RfvAkhGzLZ2Do/3gu7H8OaYyxoN9H9gtVuXuEd1UpIXkVpGPzLkE45GAM7s4YgjBx0l/qF5HpITUdNt70oEkhXft8wM3HJJUMM84YgeuK4nSLq/jinjmksRNEI8JFBOqGQA+Z5yFG8sAOcpl1zgjaTmr0ereIJrGzb/hHrdLQ7BKqXGIMMB88UjYXIyRkkcjAz1KEad94wsrC6W11vTJLE3gZo540BL4wSGIOTwwGQDzkjoM1L22Ito55bhpbYlJJEt3eMRSBWG5ONwypIyMc4HPQk2l2PiaRPtc639pOu1nMausTqAAiOj4HBIzgNuAPfFTaVpd7b/aIrK+YXsQWCH7VIZ0EYIUADqPTpmgDftobz+yluJJ5LkCIbt8hfcAuCQSOeuQDz6nmucsh4dGjx/wBh4S2uJ/MJMqo/mZwM98HgZXkdxjNb2hR3kccltefat08RCz/ejVujYXhhnrnPPOaybTwZYaZrE1zHBawz+YzRvHKeCQDhkLYJ5IyozjHqaBmbPosha0gWS0gnKStHHZqMToYiChDAb8bv7x4wRg5zm6LYm1t3e+tYMh5JpYrySN4ZUVBuVdxO1shcAAYI/hzz03iHVNRs5Gt9JS6upnZjPcRpuVJAMkN1AOMnHTjHHAPMPqXiGa1ml1Dw/a6mkYeTEsKuhII3koewyhLduw7kE0Mu/CeuWN/JeaRa2cFsy+XFFd3Tk2q4U7W2ghlClQB/dGK7zRbG4tfD1ut5qc32sI4MloS0S7udu2XOV44ye3GMkVx3ge+uNQubjSrnTX0yO8j3RvFOzliSOFZsuuMkD5ivAHArr7G6utLkiiuJJZI3LbCYdxkXHzK4HCtnncTz6dTTbFaxl6jFeXMDzQajFb30UiuJlhYKxBAxKu4/KQQfQbhiit+9sZrPUbZ7i+ka1bGItik55J56kYx3BGPrRSGc1bX+k2dvPqN7GLOTDQCAS5VycFV+TgZHRcYA+Y9c1iayzpYjXZtEm0uzMht4po5VLPlgqybQMsp+9uKtjqOMk3fEmj6Vp2ptqOri5igmYn7GliJg44CruwSCSoOByc4HcVl6ZeaJqaTmeHUNFtY8zYljfdbR4UEYAYoG5GCwwN2BipKJ9W1PVLkfYYLW7YRW8MiXEkCu0w3ZbBOwKrKPvZx0ABwaxbKx1DUI2i3b9NnIZMR/MkigHPmJtKn/AGdpPH3iMCtvw4umwNdXV7DMumJcD7HHdW8Ucse3neu7BG7JzkZxjvWgbizu7CW7j1CA3M8rOLpWRQsRYqrkc44xnj8MgASxpnIl7Nb21s5gy3UWfIigSUXcbD7+A/HOWBLZ5AyPR1loUhuo47OaUOZGd/tF00kzKueHK8DknlSg9q1pZ/FF3Yx39zILLS4Zv3c8cykyRbWUlF5IJYjkg5+Y45Bq4121hZFrdo5LZHBWCWTBDEY9OucZABOfU8BARR6ZaxtOkkQSBSshtZADGOeDgDnoOSffFN1ey0rVNPe3n08O2VBQqNgUjOcZyeAfWqGsXlxPEk9pbre3EVuZCwYo+QNxQKMcfKSdy4+7npTU1C5vfDcV5NcNYMtyItyT7bg9BnDqF6nBJzn6c0WC5X1DT9YuLmKO4MUFtHsCmFSSsag4RYsBcYY5LMSOorZTTtNiDXUNqktyx5e6ADkHuDkn8PeoYl0uaRZDeOzqoVfNlydzHLMcDLZOO+PQYNbpghY4eNgjgqwdFIYccfyP86TA5260828TqAm0ktGyR5CsduD0PPHcY/pBbwxweeVvH3M5kkIO8RhskoCQFUe3HNaN7e20N0Qk7CNZDGQw3KDjJBwNyg5ByMdqBbPeBES4GFJEzmLkMOcDIAPT396BmNOZ3Ky/YtQ8lP3e9WO0Bv8AeyCSxAPAxjrUWpSWrXiQWKz216IxiRmkEfzdgDjcc/zGOcCrUtuqmYTW0yW8ZDlkkVcn1IXL9M5Ofz7VYY7TVdOKRX0t0wLCW4iBUscbiuDwBjaNy8+hyCQAVWs9W+2Ry31grOdhmdYHkkmTnDRowOzG0rywzyeSajv7syxJH/ZtvHHK3lTSNMv7tmQkE85HQkevpjOLuqzkiG1WS5e4aHyYp5MBY26qOWBHJA+Uc45PUnm9Q8j7PP8A21Jqt5bshMiSzJHGh5wiKGPUbgDgH5vvDsAZt3a6Ulhc3byW8kkTCF0+1tMpZcEk7gAeeuFHTqcjHm/i7xBNqMnkiZ3gj4BP8WP5AdhT/F2vQzubPTYo7ayT5VSPpj0z3+p5PWuUkkLZzWsY8pSiMkKsSWz04wO9bGiWdvp9ouuamgcZ/wBDt2/5asP4j32jj8x6io9EsIZIn1LUsrp8JxjvM/ZF/KjVrr+0Zvts1wik7xHbKGIhRcbUzgDByeR3BJxmqKtco311NeXjXU8jSSyHLk4Az6AdhjFTW43QAg8dz6GoFt2Oxm/1bNtBBAJP4njtzWhptrHcHbbzNDAIh9suZYhtiPJIXBOSduF5BYkjgGkUVLkRqDjOe/eqhU43N0qa5l2zS+UrKrE8OQTjPc+vrVUli2WIzQNEkCK5bdMkaquSWzk9uAOppR5aiFoWLOylXEka4DHIwMk54IOcDBPTgExSK0bbXVlbAOCMcEZFJgD3OcEelAyRxKpkVWAKnaxRs56g4I6j3967j4SW1vq3iy3sIUm0+SKZrqO8guGWVEXrETwGB6Zxnk9uK4y3t5pEkdYy8cKiSTDhSV3Bflz1OWA4B/IGvUvhrLceD7WW/mnhe1lEqzxpHtZmX7hDHB9eCMjd+U3tqHLKbUYq7Z6n498UQ+GdDe5LrJdSZW2hZvvN6n/ZHf6gd6+dppri7upLy6kaWeVi7u3Uk960PFOu3fiTWpL64wkQ+WGJfuouc4+pzknuTWdXgYzE+2lpsj9n4XyGOV4bmmv3kt/8vkKTTTSmmmuI+pbDmoZmBwD609m7VXmJ+Ue/9KqK1Ry4idoM+l7IGOxt0yAREoxnnp6U4vnvimSSZY7eVHAFJzwV9hX1q2P5wnrJs+ffGeT4o1f/ALCt3/6MNZXau5+LuiWekXdtdW7vJNqdzdXMrMQQDlDgY7Zc1ww6V8tioOFRpn7xkuKhicHCpDa1vu0Ou+EmpNZeJDCzYjmTJ69V/wDsS1e3FscHr7HNfNuhXRsdas7vdsWOZd5/2Tw36E19D2UxktInwRlQME56V6eV1LpxPi+O8J/DxCXdfqv1LbFgMLnJqNyyna3B7g1Gzuq/u2KnvwOf8+1R52rivYPzk1m0vUk0/wC3m1c2xGd4I6euOuPes8sGPLGhb28W1Nst1OsB6xiQ7fpiq26mJE3mc4zShiQehxyahEgxggf73pTZQquQjq2D94dD+dAyct7mml/XmoVZu7Ae5pPM4PJ+lFwHuysBlSPpUB2g8PW88nhiTQcrPNFqCx5KsCdz+mMYwfX865otz0oAzfiHqSaR4B1i6Exjmmi+ywgHBLScNg9iE3tn/Zrlv2T9NDazq2uyIv8Ao8eIwU3Ety21ffgfn71U/aC1Jk07RNCTH792vJQfQfJH+HMlbXwYs7XStIWe5jC296pjkYy+X/rT5atuJGOVPOahl7RPaNMgtltrOXVJkt7q5k2uXB8tjgLhWJ9MDJPO0BtwNbdhb2Nhqi28sl5p894DHF5jBY3cOdyglTk4YkYwSFHfmuCl1WTUvB22O62zwLHF5zSFormMsoKTAjC5U53DAOSCMEAdFBqkOoahLY315DYtDFHFDb2JRjOHCEMu4hSFbK4IzwcZHNNMzsbUNvDJez2VxZmd4p1824mg2kIBkZAwxkAIyPunOemAZLDVo1J09I45b20tnmg8ve7hkT5kGVO45dOCTwR/FVWzSws7OSLxBdbrZJwEkktisschO8uxTBQqWwWyDgZBIrPtL4yTwSSzSanHJI7iCSTErwDADMZON6MVyOMgnIYgUAkdA2oNfRxXP9n2dwtqjx7IzKrK69G4GSMcEYOc8Z4zXi8L6NdXzak+q3ENhLEu+3Cr5DDJK8Mu5Tye/JA+8QSYL26toEmuPsswtbWMARyTvE7gnG5Gzh0ycYIxjnpV4Qi8laWWO7sIphlhteXa+OCDhh6/3eh65oE0Vbqx0m2tLsXFiLm2g2O5jkCSKOCHwrbshfvL/Fjoc0ms69YWl1pepQyX8BuvLtRLbr54lyp2MqYLE+3BwB0PTYvNAtZvD8du/kyurny5DGURDlTnCj5DlQ34Y6GsHUdLmtHsHk8Ry6PeRCRrTy5RHtyIwIJAysr8Y6Y74x0KBG3c6npt8Wswy312EaRLZYNpYgkHy84JK4wf4hnkdTWu90bq1hMkjRzRruMTIysyAdCCQfr3rmbOG20WG0nuFaa4uZmecyqAyuzFmkHyhRlstkAH5j1rR1G30u6k81LdxcOfumUDggZ7fMuVX19uOKLXGPmibUCVWGwtE2CNHKBz8w+YKPuk8KSvB+X0waqXel3l1dxtYRyadNGj7iDiN2HGBHzgMu7nIPqM9Ne6e30yxa6EGLSRg1wxba0CAHnGD3PHTGetZd14jh0/W4bdrPUpYZcNHdIwMIDEgNvJAPReM/xfMOpqQI/Cs1/aaj9lup7YR+cxklK5RnIGVDbznoTjC4PHTFalwqLfLGtqJ5pJcphjvx3y3cgjjJPB/LJEE+q3U7W+oSWXzB5rfeCNpJOdrocBiM/iSCMEVDpk2rWMVxHqFsGj3p5WJG2znAUshVTtOeTkZJ5Ge7DQsXt6bvXk067gvIrqRVaNACVcK4yNykqCMDJJPDdtwop3iC6+0wWj3EMyRwy7yYh5pJU8EAZO77vOAMHBPPJTAha80a1himaJr7UEcM3mXAcK7j+BjjaB64GM9q5KbXIvslvpU001hFGrtcYhZ2nc7NiszMDuPz/OeM5OOuNnSbrTBZQ6jb6HbtcyZkiV/KWT5hnKqQWHLZ5wAN2aht9RlaWWxsbaKELM80l9c265XDbmXDEKU4baykg5yOgzmUP03R7GGwWaykDTXx82S2n80eYjcFpC5yxyASWx7gGiaxj0+5u/sllaQ3TwDzJYryOBERVyuSjBidxbrnp2GMxi6uLm6ns7WOCT7SsayrDej9+oYM/zMSDgHHAGcngcCtK6sLzzJJ7XTYlTKsnk3Em9CFByw6ngjgYAI9aBmRZeG9UaWG3NysywCL7P++dQiIAQUj3MjAMBjLZyM9hUmqWdxl4Yb2KY+YZpZL6EzbeRg8EYO73Hb0rWisZvDVpaahbadfsWdBLtuI13E5wGTaTwTjj6571b1eX7DDBf3lwkDTsNkHmPIWYnohbB+q/lik0JHE2GmjfLeX14ZWkwjXaR4M20tjIy3PPpkHJ4zWvc6VpIIvL63ggmJyD5Q+cdcZxyfTHt3xUs17dTaS6R2NlO9zIAkyamA0MYx8uzli3LYXryAfalJqU2n6G/2OINGf3cd1c3PlJHJkjvywz6c470tRol1RoAW+wJB5ixbIZPMxJGx4HC5YcZPGMDnPFNsRJFH5WpygSylioVt5UYPBdVAzjPvx3xmpfC7XMdjHLcfZbi5lVg7B23MQx4G/5gvU46c8dc1YltreHVp4by8ka7Zxi1LN5MUZHdlHysR05GSB9aXkMzbOx0mzvmhs40icuS4lui5yo77nJ9Bk9fyp1vcPdafG9rHNaKVJiWSERsCQDt2sc5we1b76TJHJawKwu4JSXGFRQm49Dklmwe49fY0qaTqUIla8cCDf5cQR41YseADkkDPrwKAOPtre4tGjaCVre62mQyRAxsx7naOW5PcYq7HHJMwSYmeXnd5u8AtnOTuzn654rdt9FWS5FzDPaOCGiZ9wZ4umDkY4z15HtkCs2+jsrXTNRv7o3MMFsSZJ5GCqQOAFCknJOMYyTkAc0mBzOpSWujTXtxcW7olwwlnuCQwkcBVCqp4LYA9OnfOR4j8QvGE2o3UkKTP5IZsLu4GcZxjjPAyfYDtU3xH8ZXWoy+W7xIyZULEMKg9Pc8kZ9/qT5rcTNIxJNbRjYuMblm7JS4kjZkYoxXKOGU47gjgj3FW9D077fM8txIILKHDTyngAeg9zVTQrCbVLzyUYKijdLKx+WNB1JNbV9fRvGNP04tHYQ4wOhlb++3r7A9PYk1RTI9TuGvsME8i2hGy2iA+VRxnPPXGMn6dsVSSOBfl87k9eKikleRjGgLDkZFOihZEXcFODkY65pDLWofZQvlR785+4R8qDp68k/QfjWds3sP4fTFXpFe4kM0m53Y7mZiSST1JpWg4XAKnGRu7+9AFaGCHzMNDNNuQqFRwp3kfKehyM4OMc9MjrUENrLcK+0r5aZZmZtq9M9+pwDx1OKvmGVYy3GDwc1HLAskpdQFXJwD2FA7gi2zXUU9zcTX5Zm81FfY+BgL87Ajn6HGMVotaWsyW0cNosaREgsM75dx5LckZA4GMDgcZySzStLaWUHHAI5x3z/9aurtbEITnle2eaCWyppelwrdNIFkMQDLEkjbjGp6DP8Ahjqau+Iv3fh7ydox5i445HPP8h/nNXowsYGMcccVynxMu5BpMEcMkkb+bnKNjjn+prOrT54OK6nXluKWGxdOtJXUXcrwwuyKI42Y4/hGauWui6rdH9zYTn3Zdo/XFcFBrmu24Hl6vfAZ4BnYj9a1rPx54otiuNQ8wDtJEp/XGa86OWR+1I+6rcdYn/lzSS9W3/kd9YeBNfuzgpbW49ZZc/8AoOaXXPBVxpIi8/UIJGcNwiNwQRxk49f0rn9M+L3iO1YedbWE4HrGyk/iD/SrusfEGTXGgnurZLfyl27EkLDJOc8/hW8cvoroeLX4xzeptJR9Ev1ubX/CIae+ntKt1ceZjKs2Nv5Y/rWP4T0u2kuPL1aJZV87G4EjAB9iKhbxnFJCIg4C4xwe1Ms9WiaTMbcZ61ssNSi7qJ5FXOsyrfHWl9/+R7bb3Ajg812CrgHcWqhquvNbALBD856M/wDhWTouoJdafaiRvkLfM+eAR0z+tY3iG4aSRyD68+1dJ4qWpz/xO1x9XvbOAlStoJBuAxuLbcn6fLXIg1f1uI+eswOSQcj+tZwNfOZhCSrNvqfsvCVelPLoU4PWO/lqKa9y8Aal/aHhu3ctlkRVbPrjB/UGvDTXpvwfvS+mXNm2D5MhI/3W5x+YajL6nLWRfFOG+sZbUVtVr93/AAD0XcSQQSCO+7GPxphIx8rAn2Of171EOgALdKcp4xmvpT8VFZsDHemiTbnMatkYyc8e/FKetWNLsbvUbv7NZrvcjJGQAAO5JoArFl44/WmBjnnmr2t6Ve6VOkd9GqFxlSrAhh36VQTcDtVgNxxz0pgBbBz1/pTQwz6UMzDOeOxwaYx25H86ABvvGnQLvlVQM5OKhDYJzUhvRp2lXuoR2qT3MERkgDPgNJjCJ/wJio/GgDwb4sag2tfEu8jt5GljglFnAM9NnyED2LhiP97Ne3aRbNpkFjp8z28NiyGGachmNsi7Y1mZVIPEgPXAwxzXh3w7tRefEGG7kBlt7N3vJXPOUj5BP1YL+de7azot0lpppvNht5rl7e8labI8pk2BwByNzAkgMPujjIBqVuVPSyOwtoZdYOq2sEN/d6hpSSbbqK4ZGuoBkhDGQA5YEYUgg5GDgk0aVJpQ8KLc2viG41AmM2vk3wztmAISLywvygFmUqQeCRzxtlaxFr4j0/VNP1V9PlWP7G8l/MZbS7iADYZtxKnEgIyPbvWPqS6Rb+OrPVPEVlG99dXKtHLaxlHdlACsGWQqw4AD4yR3FJ6EJtnUCbVbi9N4rIt/HlLLaodZlC4ZXOFUFXJUg7cjPfGM3RLia1uLa4t9PS8NtObW7sYnWBExnaQSpQjA6kgHd1J6zeKLnSp7Zo57GW/itHISWJme5t2mzld6n5wRgFM9CAR3GzFBbwahbxzNd277lZYWdlLoQpIDK2cqxBGevQc5xLY1qO0jXYbzxDOs11HHHOQYVQoWyEwVV1+Xo2dvJODwK6Hw6n2K1kOonfdeWEk2qdq4Xnn0PHQ9ePQ1xF7q7eH7mbX7qFpo1u/s0pllcRlzIAsm8ggkDaO54Y4AOBs+DtYvta1i6llurBL+OXe9r8y5iwcqem4AMMMQDx0xVITOm0q10zUvOutPuLS5huUSQGOIhlcZwS2cnAOOemPwrP1rQLi2mknsL7fC6LHJbM5VUjOd+GHQMecEEZHqTm1f6loWjwWMc0YsJzcbUgU+W7ygDpgHOc8465waXV4bSzsJtVF7eTBS7kzSfu4gc7hlVGV/3icbV565GIx/s/2jLQzCOzMQ82KOMgthh8hJXptAVgSc5UjrgV9OVWvv7MvtGaPyziF1TMZXJxtwvGAcdT344zW3c69Yx6FaazcStbecVRmSVZNuSVHKZ34yDwegyehqKPU0g1B2+xF/OC+W1vCxU4XmRsH5ew52nA79lqMz7rXYl1gQxy2M06O8McYlCyxxIuWLMSDgDBHc5PHWr11Y6Zd2Vpc3DTW1t5ARlaIJCw6BmXHHylsOCBzz3FYfjjVtMvLyC3W2ZUW42XU0unLPBkY5IGSM5A3A4IPfmt/T7S0TRtQ017RHt3SVvsQcOrDaVIjY9CQO+Rz70ASRWOixpDMtvJczqXRmTJbIwxQkAdevpwfpUe64vt8b6ZZ3dlARND5ModnVsj7o6E8jaQeVPXpVPwhe6dYaGsiPIsF3Kqxx3CSxHgAnbG2drAckDup+laWjsZNRuDbyW6Rvj5kIG4DkuCxBKktg9eQ3cE0BbUxmsdUtfEMr2kNrd6bKYvtazHb5LBckBSuMEkk4OQQeOTRVu+k1W9uzdWtm9vcSxtC7y/vYpCAShIjJwQP7xUYI70UWYGeNFs9c02fyLe7e2UBYjcRMojUf3AoUHkA4xj1PSi38Oy2t/dPqV1bRG6QMjKd8hUs2VZWz0yPu7Rxngir13BqsdxGsbi0t9rCe7l4d2J3fdQ5zgHrjA9eau/2JYlUeyv1YjCOx+ZWOCQSO3fBHABPA5qBlbQbfTrQvbakbaYgAt5VuEhXIUjKdSSSMZ64HcHKanZ2slpcrp1zcxS4ZjbxxjKKcchFXPT2J7elVXt7iXy7eCacPIw8tGOASANxUHoBnP0Gc4yaktdNmNxLBLfWyY3yPNtYgEkcAnjr3OfxpxS6gYOkWd4ZZPKk1DVoXcP8AaNQeQJBt4x5efkweeh4I5Ga6LT7fTxE0Ou3B1C6ChWcOznI6MD0U8ZwPz9OitdPhFubOCRrmVQu9Z2dyoPOW3HDfQYwD09ao025ju5EuNYntokYiEI/qCMEnnHTgenXtQxnN6zYNqGnpHouoOjQusifuwcMDkkEHG7I5zjPHORWXBpN/p97v1LUpzeTunlW8dwfnZuHblWwuMdORjOa6DxLqmn2ogtf7bFo00BD+dH5gcAjOCpHzd8AEcnj0z/D95dyQPbG3+0MLhoSoWWOV1yeXyNwx8v5Dn0VguWbyxszFCsas1u7Mhj81lUBsF3kDZ3HcONvUHFXm1WCGV3WG0indFMxFuf3hHGVUfNj8CfbvUTmw86R7a2um1ITDzIREzBAOrIZBgKMfqOOgqC8ktBpwSZLe08klgVH2gEEEN1A285Hy9yMntQFyVrbUtQn+1NdWjJZy+aZDGGKgrkqB/AR6cj1x2llnsbGNptPu55hIuZbhx5jcnoNzbRnBwRnp05qlbyX1kCI45LhZWHniSNUBJGcduCB15PsBxUGqa5F5K3DJBMyxMN/mKqbQMseTtwFJAJwP6AIjF1po1ie6ntlhtYLdpVaTHl45wW5IIGOmM/dzjivCfjF8QxqtzLYaWot9OSUuiAYZm6b29Djt2781B8TfHrTQyWFgqwWzMGChAHk252s5Hpk4XoM+uMeS3dz5h8xnLMeoParUS4xbK95M0rl2OST+VM0+zudRvEtbZSzv+QHqaRY5bi4SGFS7ucKo7mulkjj0OwaxgYPdyj/S5R2/2B/X8vWma7EGoz21lZf2Pp0imMZNxP189wOBx/Dnp2zz2FZlrvyQGI3HoOtPgge6m2x8nqQFJOOfQe1dBodjBHKZWIk2/dyPyNAtitBpckKICNrsMkZ6VZhsBu+bmt5olYlx1NRSowASNd0jnCjIH6mgXMYV1GsOcKPxqKSNmAbJYY7dBnnA/wA9c1fkt2d9rMCw6+lSw2xZuAGxwMUhlBbcycqOgwRirdhYHzFYblIOQynkfStW2tY40G7t2q5DtUbjGCMEAfXvTsS5ENnaxxHKrire/jH86j496YT+NBBIxPI96wfE1mt9aFDkMOV9q2txA/z0qB03g5Ap2GnY8pu4Wjdo5I9rA44qr5fOBkk133ibRPPgNxEo8xew71w7oQxB4INSdUJ3RGIwvzNke3emMzdBwPSpSvrQq/lQXcjG7NaelNKWCR5LE1VCj8K3PCcKPqMa47ikyZPQ9D+Hs4nkk0m4wxdc4J5+tXvEGnPZidnkyABt+XAJJ6fgMn/PHLXHnaL48sruMnyt6kjOAQRgg/nmuv8AiZetH4TklH8YOWzjHBP64x+NCOVr3keW32pRzamYFb93uxnPUD0rd1bw7cR6T/a1vEwjRts8W3DR+je4PrXmtxcOJSdxzmvTfhn8QreOBND8RFPJbcI7lwCMHqsg9Dzz78+tY16Ea0OWR7OW5jWy2uq1LVdV3RzZrqvhfdNb+JQgl8sSJkEgEbh7HrwWqt448PnRL8SW+WsZyTE2c7D/AHD/AE9RWX4fulstbsrpmKoky7yOyng/oTXzvJKjVtLdH69SxFHMML7Sm7xkj3gtuJLbc98DFS2cck0ojiRnc8AKMk1nySzO6+XAWUj5mXkqcelX9B1S60u7F1DhuCrIx4IPv2r6uDUkmfhOIpOjVlTe6bX3HVW/g+6lsRMZlSVkyImJUg9snn8sVzlvPdaXfGS1kMU8ZZGyM+xB9a2p/HF+9uY4rOGN+zmQtj8MCuXaVmkaSRsuxLEnuTVtW2MFfqW9V1G61CZJLycyso2qMYCj6D+dVG2nDCQ+4NQnLElmxRGu443BR60MY8lsEdRTHk575p275QAD04NQzP8AiaAFDZrmfjFrh03whHHDOILq6nURogwSsY3bh9JPKP1NdHFzIB/I15F8eNQM3ia30teEsYFBH+2/zsfyKD/gNSyoq7NH4A6W0019eNEzozx24UDIZQfNcH2+RV994Fe6rc2eqp9kg/48ZZHW7gDJ59uYyu2QoQQRu3H5l55PTr5x8I/DL3HgT7KJHiFzB5kyqcOTM/ylODyBEh/GvUNH0i6j1q6+zvY6ibqNI4JArwyg/KJFYIpEiYVsYyQSeAKlCm7s7qTQ57mOWGG8gureKLzUmTEZ39MHYVA4CjgcjqPXm/FHh2xvdPtr66tvsRtS00cbZxEFBLKWVgQv4DGB16VY07VPE1vYSGS0Dyx3hiljSMebAu3KOwAG5Wxt5GCVPQ9bPirWdJ1Ka58K6hfXFh9rtzDbRSQ7UmLDgq+DwO5PGc9RzQyUch418J2un+AbrT7ZngmSMzmOV3fc2eJFHJbBIG7k881raRqXiifRLLQ7mO0+0yRFBcGWOREKsMNuVn+f5umMcZ5xVSE3TaVZ2WrNeQC2maC0V5UlZ2+bLRkgr5mQnDMy4z0/iseFbe0TVTHHDbWEaxpcXFoFMYEg6qFZSyIfmXaH2/Kw2gclWux30NjS7y5XVo7DVbVoL69jRJLZ5cNcnDMHRD8uQse3nB44boD1Q0WF/tExs1KXEbRptjPzDqAynOPTcOvfPbI19YY9MtmVWuraN189Lh2eS3Ab5ZFxhuGJBQHgNkY7L4MvLqW0vILq8jvosN9nureb5pIwcKfKIyvGCOoHqRmjlsK9zG8WaJ4bvvD9tZavcTiWwLMsEcp3+W3DYJ+fnavqBgYFX/AFqNGhk0F7m+uYpThxe7nWJWyAPmGSp+bhs52n5u9N1bVpoNTS5gurCCOS3eNReKwMjqSSPlA2H2H3gQBwKqeZ/ZjJLqkltPb6rctGJJNogRyhOyGWP5uo4U+pwVK8j2Glqa2n+HrG7tLvQ9Q0pbWzZ/tMU1njymOcs21h8hz25HUcA4OxpFlLZzto2n6pEZI2zuWFQxXgfOh69MkjqWPvWKbqC31GN5NssQQ/aZYJmlVNy4wc8qM5Hy4zw2BjFX4reG8jWSxYyX9rwS0hWRCCc5wM45Hp15x3oRa1fSrC5vJ2a2t1vEXYJzbqFzxhijfeAODnJPXms3VNUm0q+isdUlmi0+SUILyOJ9kDEEgEBSAucAPnuQeOuv4ivbptEju/sthOrkiYzklGULlTuH3TuGM89ehPBzIPMu9Fk023hvbG4WIy+WrCcTRnhWDEbhuAwcdCPzTBDXktraTyrNbERyqJLrywsflOx2pKY1ALI+Wyeo2/lQnLwMZ1sLeKzWIR3DRyZfzM5kRMdTxjcSjA4qKDUtZK3Nw3h+41mIR+QRZXaxXNu6ZycAAsrjY2R3JG0d7ejeItVuLCcanpz3EIuCLa9gYFGTbj5g21twY7SMDJU0mBPeaw93b21votxf3UJJim8hd7wyEkIZApyF4I3YKgjnHUFVNH1eNpYNNitbI5PktGd8ctuxHMZyD85JzklScnk9igZuw2SR29tNMtvaXEMah0UNKqtg7tzD5sjPOc54+bqaPI1TzBa6ctvaR+aAoRyVZQc85wcEZ+meM9ntYQ26XE2py2c11Ii+aVxtZ1GCzZGWPPGSQOwGKhnu7qWFIxHBDAMCNPMBZxjkYPAPQ9+nINSBaubj7CYxHZW8dyrRxuZlAkZDk54OMe2ex+taDRtNp6Qz+WsUoxIWT5nYkdwAB/venSsaz85g95JYx3F1GiFCQC+w9AAM57nOe/A7VeSSylyWmhl8wsOUPJDcIc9DuGMdeKAHwTRkS28EoDBPmkRCVYqfY4/wBnBwTiqxjj1LUIY2jiZbdSWllPKEdCUYcNnoPTOfQ5lzdWc0CQx6OtrZs5LSJEVU4P3hjlQcEFiB/KprjUYJXgSHT4ykDbldsiNW7N8vGeO4HSgCrr+ntOWT91b2iBXj1EXJMyMuCHKA7Tk4x268Y65l7pUmpzfaU+0FXjCC6ivTFJtyDuAX5T3Bxn29r0VhA0y3Ul5FbW5/euTICAoxnIOck8gH5sZ96hutYd7k6bZaPGtxCqiO4jhPkLGOdwbggDjjAyeOnNMBsOpahp6SWelrOQoUPsQyLtKthuc5Jxk5OTnqO2U2pw+cjfLagyMAqqh3OCWDlE+UZJBGeuR1FW7yRNPu1urWyjlKj5luV3eYMYOAeUHJ4GOtSat4qv7mOGztbeKOHy98/lON7g9AAxUYGDkdT9OqbAydU1S9sbiQ3OpwPHPGJ7e3m3qS+MkbsZbBxwf7w4HBrx74oeNLeYulv5MjyAGWVEIEjdcKCSRGD7jcRnAAGbHxE8dSoLvT7HbbWr4jcR7czlcg5Zeq42jHfb6dfFtUvZbq5aSRyzE1Sj3NIxuMvriS5naWVixJqJI2chVXJPAFMALEd/Suq0SxXT7Yahcrm4Izboe3+2ao1eg3T7ddBtTIwzqUy8Y58hT/7Mf89qyZy7MzFs561fvZPOmeSQmSR23FyePeqksYDHg7c8ZpCRVTKSBgM89+9dL4fzIw+YbVXgE81iww7zwD16mul0aHyYNx6mhClsaiYD5Zdwwev060hAzuPYdMc/Wo1YqwbqAQcc4PtTxTIK8lqvysox2K96mVVjQKqnce5pzHA96IwPvYxQFyRUCqByT6n1qTHyE7lB/u85NICuwtuAIIwO5pjtknaMDt60CF3c54pF5PNJx3NHTqaLAB9qdGuW6frTc5qSPhvemDJXhWVdq8gDpiuG8aaE9q5vII8RH749D616BB9w5p11ZC7gKyRhxjoRmhocZcrPFNh9CTTGXpjGK6LxLo8mnXTfuikb5KEjAxWJjnkZFQdSldXIkXoOldH4CXzNet4A24Ek9egHJxWCwVlADdOgrpPhv5Nr4ts7y4kjWOGN8nptLZQdOp+fv0HsKBTfus6T4gr5c9tMw+9kAH0/z/OofH+p7vA1rBLlmk2jJYAjjIPv+tanxcgs5NMsbhsGVJwqyINwCMOeRxjgH8K8w1/UJLkW1qGcW8KhlUsD8/QnpwMDAHbk96NmYwV7HPzL87fWom+WrTD1qJkoOpM7Hwb40WOyPh/xGzz6VIAkcvV7Y54I9VHp27elT6vYvYXJhZkljZQ8UiHKyIejA+hrgZIielaul63NaWY0+73TWqktCerQseuP9knqPx69eHG4b2seZbo+i4fzd4Cr7Ob/AHct/J9/8z6G8PXcd9otndN1aIbseuOf1zV6K5haUxRuCw6jNcX8OkkTSG4zuYZwc8YGP5mu3tksI7f9zbMszfeZmBA9cccZ/HpXThLujG55HEcYLMqvJte/3pEqmhzk0zecbc8CgEnIFdKPDDHI570NJgYUZNIxxkHg0sTR+YpfJUHkDjimBYtY7WaJ45ZJI5z/AKvoUPse4qmJDDKGTh1PRhnH51dF9bRW7RxWSPIx+/MAwUZJ4Hr05rLuCWYttxn8qALVsvzrNLiOE5y7HCjHX8q+d9auLnxF4vlkiV3mvrkmJT1y7ZVfwBA9sV7T4tu3sfCWoPgb7hPsyE9t4O4/gm9vwryP4Z27XPi6G5EbN9mV7nCjJ3AfKB/wIrUSNIdWfUXgP7Hp/h17RNivcSKkTuvzRIuIwE/4DGTn3Nd1eRW629jezJbzM+VCSOQcLuYHHQEZA64I654xw1p4ektRCZQjQRhcEKpV8LtXB9WGOeufwFd2JbFtLnN0zSNIFjaLKF4y4P7zGAMgEfkR2IpJmO7IJ5LjWLmSyW1u9PlLss1uYdoV1AHmLIFKlc++QQOnNReNdS0nStNFnd294/26VH88O6KQXyxQqfkI+YgcDDemRVbR5LmxvIdWkuINQ06FpRKbTLS7csoO5Nu3jy/lKnO3qe16GGz1V3+2iaW2kl3o7D54XQYYseDnGfujt7ZpblEGoQm11qxaweG7W7hMSLc3En7qXAOWIY7ywPUDK4HTjGRdafDpviG3ntovMjIaWG5gjJCON+coWDSr8xBAOR9ea6fTbfTJlfRxppvYFkEoVwZPLIwQ6uAQCMg+uAPSobq60y5mkhsrW3kMEriWBpQrlimSwBUBSQQOMcrzgDNFhEMl5o+maHFDcokaR4dIYpCXkYY5jJILOAOUJztIwCeKuaHdLociWjrZytFjmOItIYWJVTgYJ5wP7pB45wBkXkkFw2p2t9fwx211OoKtErfvlUMUJPBBVhx6qT2ODRNMk0+0Gk39qkEokMttfWiJCkicMRLHk8javIBJz6mmBc1y10GO8urmaa0gWRUaNnjdplOAFlQllBxzgkkcDPpRq9/bwxLbah/ZbWkhMZt7iFjbSqzkJ8oJEfYcnnnuKJ7Hy9MudEnt7K8tIYUeFI4A5kTLIfMGMyEDBznJ5PHIqxJeeF9Q0qx03UbCztfvW8cqnZGACMDnnPGdvqOxoAqaTeaHcO+irplkYEy0uIlCHou1sknPzEDHbPaoNPgh0a2Mken3lokpfZfi6MkZwQ/ILZRuXzlVX5CO4NTNZ6ba3Vre6rLPa6lalo/tiTAm6QPt3MDnO3oSwxx14qzpd3dy6zq1jDJbmJI0D3DsqO+9coQn4lckDndyCKYie3uNVSSW7huLG+sl2xzt5+0B9ufl2gAbt6nvj1OcjXuLy2u7EJH9njuon2LJEqt5bE4z8xBIB3LkY9j1xw15ptzBql9Lf6Bdi0yhufs1xGqEgBElaIY3OO7ADjAOQBWrpC2drpv9mPZ3Nmlo0kkiO7SWszEEvskGTH85GNuOo+XqoQGxeHUrA7VS3njkQYhhhZmjcIVOXJJKs3I/Ec1z2leLLy81K50vxB4fuLFnRd99aqZlZfuqwdVyvzDHz+3THGl4d0xtQ0yKa68uONJ9yPB5mQx43Ak4B5YlQCMu3Q8VN4l0lI7qL7Y12zQymSzlUIyo7Y4w2GYEr6/j3CKLupWt5LdGbQZIROqPHKHUje2FZJEbBG7Hr1DHmis+2NwsEUNtrAiFy6OhcOibk2hkMbAleACMN77Tzkp2A0PEgs2vUsfs8t3MYAioyyEOXbgyEHBAySeOOT0qIab/AGMrL9h0udZm+SGBQVYkZwpkIUc4OMDODyecQyzS3N9Jc2splVAshDy7Aq8gkf3jheO3BIqnJYxX5jaSSVxMFm+RvL+YnhsqAw6988Dp2rO47GrapZxXMt5azxRXjktLEr+ZLnseDtUDJ4980uhWh1KaUQXLi3SY+bE78R9QQEGCCe2DjA492Wl5d28DQW6uh6COViBg5zggZ79apxaybS9exisZbcZUb4ox5cY65J+6AMevNFxFeW3tWnns5r4R2UbnyopU8xzg4IHACDJyMDOB7cT6va2d6LYWqSyqYCrkKSoXduGCGyMZIPzc8Vl6xrdvHcSyzK0sSyBHdFYkYTJYkfd4B5bjpSW91cXUMUmGjtvLDKAhdWTpjcMc5zkZHb6UXA6MQeDi2yS3tZ57VBMY05PXJ+XnJJH5+9GjazJBb307R3VsJfltzOjMwyeM5wG/McVyMt9PBB8kIwzMbgnCZAB2446fn9aWLWWkUp87yvw3mZXCjgsMgYGOP85pXGbusNG1tunM7uq5MpXaT1xhVwQM+hryP4u+LrKysW0i1hVZ1b99MGUnpwilfUHnngHHXOOl8X6lBb6Zc311GksMEZWFZJSYnY8LwP4fXJ9eOK+YNf1iXUtWnmaR2j3sU3H1JJP4k1cNSoq4mp38txI0zEZPQEAgfhWSV7mrDtu4Fanh/Sftsnn3KlLSPljj73sKs10RJ4Z0pNn9pXy5gU/u4+hdv8Ku380txM0jHJPbsB2/AVavZ/ObaoCRqMIgHAFVcHG3nGaCVqVCrY+9z696bsG4Eg/nzVsIBkEEH/PamhF4zkE9+1BRJYW+6fbjH4g8VubVQbR6DFVtPiWOIFTk9dw71YA+bpnNMlsf296lVhz2FRD2GBT1GV64IGTk4/CgkcQC2cE0H0pmec5pAwzQIlH1pcx7R+8IbuNv9agZ8nApQc0WAkOAx5yB3oT5s5YAAcn+lNBXndnpxijc23YGO3qRnjPrQA5etWIuSOmPWoEJxt9+1X9OXdLuCbvUHge1AmWraIfLkYIPzZH+fWtIbFQKFYbxtyO1NtYQI9m35c4x171cjjCABuT6imSYmu6auoWvlTRqMDcrZBKn24+leQ67B9jvDatAYnjyCQxIYdR+PJ6fkK95kVS3QH2rjfiHodxfaeb6GG3lniDebu+UmMAnjpyD/ntSkjWlOzseTnpxmui+HMlx/wAJEkcNmbrgyPsbEigAjgkgdSOvpxisB4ZVfymjcP8A3dpz+Va/hZrzSr4ahEiiTy2WMsfulhjcR369D3xUI6J7HYfFPXozbxeH4rdxLIyu7MPugHIA/TnNeaXsEgk8xk2jHrya6Z3uJpGlu7qW5kZy5aRs4JAHA7cAD8BWPrAbdTe5nBWMVo+nOeKQIDndkfSrAXNOWM44UGkbXKQU5yMj0xSpCucYq6LaRiNils+grsfB/gsXga61QSJEpGyIcF/qeoFOxMppI6z4U2kkPhkXEj7jPIzAegHygH15B/OuwzjtVTTIo4LdYYUSONBhVVQAB9BVktVpaHJKTk7mzLeaHJ4fEKWc0WpJjEmcq5zz36Y9qyN3PJwKjY89qYzdqESWMgjrUZOKhyQeGpdx7mmBraPo+oasrmzj3qn3mJCjPpk1S1HT7qxvGtrxGjkXtnt6j1p+j61f6RKzWrK8b43xP0PuMdDRqmpXOtaiLmdEjbaI0RM8Lknn1PNO2gtbnCfGG6a10eOGGUgpEd4x/FNlF/HYk35j1qp+zzpbS6oLzJRjcxqr4yVVPnJx/vBBXN/EvVG1bXTa24BBuX24OQwXESf+gMf+Bmva/g/4VudD8N6fPdSraX8q4h8slmHmMGJb0AxHzyB361k9zV6RPWfDEFw8c0lvkW7k4UKdjuCdxB7DOe3Q1qWeqW8LG0eG3XKMz7xsKkAEsAeCOenvmsPRtc1TTrfS/tVrayI9y0MsgHl5LEkDAHytjbjqDzVy6u9Et7y0uvsxnsb2djdXBYSRxfJ8oyScEkgfJz17ZpGJ0ujRtLPBciKCGGUF32/KScH5vVs9x7VnTWMwlmhtpLcxSM0kZVBujkTdgEE/MCPl9xx7UabcQpOPNhEcHnsYJJZsxguxIADH5WU4wMZ47GrGtXUOo3Ecos4JHgkLHC/61MgqVIxn/wCsO3NMBuj3ka6wsZs4I7uLaoYW/kKE25XapPyrgjv1DfKD0d4n8N6JPDNrEkclvK+Ud4ZmVlbccsMehOenr71zsusab9ua11TUodLWzImhWZMNcxkMQMkjI+bgjoc4xXQaVstbG0vVluLizdt6oxZnjeQYIzx8vpxxnHAFCA5rQdG1SWS9sr6w0y8aeMIL8LGzypggEuPTOQrbhzXS6DZw6daZlumfy1EbtasQjlQcMEJbLDHIJbrk8VNrF3cMto+lz2kLBvmhkb92+c5APQ8gjnj3BwRlXv2a1srjzr5FM0RUzQpxG+7gEgfKQSeTyQOe1JjH6h9sGqI9ikVzFPENzxqI3RSOCFK/KdrDngevQkTav4f0660yfTb9pms7vas8SoHR3Em7JAz3JyMcHuBVG8vdZl1G2tNJmtr2bTLNDMDGTIIw4PCk/PvVedpypAPOQK0buWHxBBcQ6bfJPKj+eiqpiG9T9xWwSJF5BGD1AKmmBgaFD4Zazgjv7yDzLG/k09BP+63EqcoxGR8wjz2BK9CTk5954ba0vRb3N9LqUSQn7LcS2xlFsj/weackBCu4Lk9ffNbdtY2t1bPHqdmDd3cZJk2pMJEXdtKKcMjjdyF4/PFanhtY7CWXSJY4vOUrvUoRHIrY2tgnuMZPGPbFAHEQ61q2myz2t3ZXAtbe4QC7itzMOqsGMoUoc7t2NnIznByR5RpPxE8YaBPbrqdpqNgsrGSx+02zImzHJj3KMcEDgkeo6V9Hy2D21xugtmurG5Vw+y4CSxE7QpYdHA24GSMcYHr558Q/DGt6x8OH8MjSVuFtrlZbWberRMiNkc/eUmPKnC9c4zQolc1nsdH4P8Qza3Z6SRqS3s94HV7aSJQs6xOcMp6F15zyAWDHaM5HW+ILX7V5qtJGWjUNGVYbUbAAHzHA554IOD+fmHhYLHoFnpmoaPbWGiRKdk4u2U2coYjKnBG/eG6+hzxmvUorfT5tNtl/tBrtWXy45VuBvkK8hiw/iBU8+1JIRm6yt8l7eQwwQ3No2zegjznIAOQpJOfXA4PQgZorFsb+50vVXkH23XtLSZ1kAQNd2bgYDKq/ejOOSMHJzjGaKLiNdL6Gy0hbSK9JYRvJJgKzTrgZ3FRtA65Cj5RjpmsDTZLfyWjilmMcQH7xwSR2PJ+7njHbpipIdPM1zNeYmuY2BRl+0HyyevyKMAktxyBkD2xV++0+2TFw0uJIlVBsOSqjH1wPXpnNZFlXV9VMFsYdNC3dyQAIogwcbs7dzfgc4x360llG9zYyTIwhYXAkZ2DD5lzx8zPwRyche3vWfqEkdrIm0yeZMJPNuGQtsDDJUAK2BngDHYciubvJ7q31P+0hdtbrbyqLiB0/16AAs2eCFx1H4CmB39xo0n2D7R/aaxpGdyyPtPHvwOf/AK9cXf3rW+pb7NJb6SWH98JZB85zx91QcYxjr+OKuHW49TKXcxVtOeUMiKs3ksQOoLKqtgkHB3Y9+MaF28EMgkVmlJxuZlAwOwPTPFIDHS0t5LaC3uLl4LlDh7VWC28bn7ucjcTyTgnA9CRmodXhudFtFe+W03XEmP8ARJAQ6bQQwLYB6EY6UzUrLUdWjdrCWBI4yWEk0mxVJ7Hg5+h6Zrk737OuppqDT6ldXKCWO1gWdRZSOq4LfKNzgHPPscDikOxi/GS/Nr4atrNXBN0vmkkjcVJKp04xgP045714c4INemfGffJ4kW3+XZbRRxIFGAAI0GAPqDXnksXbByeK0iaQ2LXh3TpNSutgysScyOegFdXcSRxxLbW67YY/uj1PqavWGm2em6SmnTXKw3BQPJhTl3I4X25PfsKzpVMTPEDG67vvLyGx0PNaIlu7K5BLc9fpTiuF6ZFPH4U9RnG4AD60wK7rwPun604QM4B2g8+4x+tXYbfeeVH41pQ2oVTjg47jAP40rBcx41ktzxvPseeKtQv5g+6QCeD1HvmrV/bJGm538obwrFkyFGRkk+gyaxE+0C5MKSQ4/vK+VHGcE+v6UCNaSRUQt2qCKbeTkjHsah+z3k0ixBoZAceXIrbVcnjALADr3ptyW0uC5tLi1m+1xTiJ5h80S/e+UMMqScZ/D60XGWjNlsCl8wn2rNileTnkE+2KvRIdozxQJolXbnrUgoReAO4704p65H0piG5oUHPWpEUd8YpyLuYcUAOhQscc1t6au4lWBBAHPPT/ADmqlrbjcfmiIHUjp+taCBhCcSYYrkN/nj0pks0I8fdwMd6ep+YjnOBnisXS1unaSe6DEqx8sA8n1/pWtHJuUHkZHQjBFMQ9jgnnmuf8Ta8um5txE7ysnB7D61syyiNXkkOFXkn0H9a4Dxbfre3oWJdqJ1yMEmhjitTGuJpJ53mkILOSzYAHP0oWRRCU2YPr60JG8pbZglVLHJxwKj69qk3HIoJ9Kz7yEzK5x3q+zeXGW4qjNKzfKvC0AjNeAKMd6u2GmzSlQFKhuMn+dXNN057qUyM2Ix+tdbo1ii/MqADt3oSCU7EOgaBFDsmZCSBkZ6E+tdVCSsnlqrHIGSenFEEexegqeCFppNiZz6gZq0kjBtstIMLT+oph0a/khee21SxyhGIZi6MwzzjAI9+valP7tyu7NIQp4qJm3dacWyaY1ABxjmlPTnIpmAQcsRTHcnvQA53H8INV9Vv10zRL7UmYq0EJKH/bPCj/AL6Ip5OK5H4t6i1v4dttPUgNdSGR8ddqdPzJH/fNKT0GldnEeAbVtU8Z6bbsu8yTquD6ev8AWvsuyt4odSsXMTE7fKUk5VRwT364A/Kvm/8AZg0Y3viqXUpI/wB1axnEhHRmG0Y/Asfwr6T1OdrN3uI1cqqeYSFJCtu647ADsMcD2rNPUqpvY1LmEFYY7aOW5WJw5EI3IRuU7T1yMZBBGR+taOheHbOws5LWP7bb26Sl2hSQOmS5PBIztO7kfh2rAjuJreW2SOEz+e+7EbhGR1K7fZsDqOM4BHQ13VhAk8nmITCx+bejklXyeCDwRk0XMzG8P6Ta2vnCHVLwb90r2k5DNMCc9xzjacEDJBIOa6C3j5XfZwyW6KGjLDLLIeCCMcd+c96dGrzT3MYVYCqL5cgA5OWHc1HNDcLiK4eJYiy9QAueeOuc570COe8W2s8kPkW8Ed7G77m3Z3GPpsXn7w6jBGSMY5q5o2kreWcRlvr2JxE0Yjebbk5HODzuBC8diW61etmF5FJFJH5CrI7OsZGVIYYcYOeuD360y2eCfUsSzktC21hn5s4Bzx1JFAzloLKa1vQ9vs1HTbq88uSL7wjf7hz02kYxk/TPIq/qkK2lv50VpbX5nQo5zkNngHbjBOMZx6nitW80jRp7uWZ4h5UxLvC+QskmDggdCwUE569PSudn1iGC2NpP9m3EtDaSGHywuScxbiQVIGQM4/HmgDMTSU1PVNP1BLiWWxFt5U1vDceQ0DcBSOAeScY4yVHXPF6/i1KS0W4iBnFnuieBhwwx90gch1wxz9cnuL99ZpHYlordThBDMk7ctGXwY2PZgenvnBOakvLm30e2W6lg8i1QBfM2/dB+6zgZBPIO7AP4ZpjKKa3DfW1h5WlS2yzSGSPjYWYMEbDc7WzgYPDZHvWrr81szL9ots3SRxxh3CiVc8A4IOOQfbGe/FYuraza6lFdx6bJavOlwJIh5TNkhDhvlG4AttOVzjqQRkVoxaI82mwapcXEk0c9uAywKWI+YnhsKQvQ9Mj1NDEi3c7r61SKCGZi0Qi8woY2Zjxk4GMdMkcZx65rK0uHxNpb2lvcX0VzaEtHhl3YG0gZbqDx3469K2MRW+iRTWM817bKIyJAct5e4bvu84A/kTWFruqX0dpDPp8T3EjMwggyhMqhht4ODkAnIwfuihOw+W5L4gt9OsopbqQta7gqSyRwnfvBysuAB8qlhyM5DEGnar4ntJgRfaZJNqFkytFEiFt7fd35+XJPzY5AI9+kU+papeaKmsQq1jKih5IJ1KLLIMYGMZBOMZPGD0qHUdus6RcWVzcTWdyUju7acSZkjAwxk2bRvAJBz74OMUk7hYutbQXkt35F19kvmjYywuAvG0MWZSu9cYQ9f4siis2a28SQC01a5kt9Xit8KsAhLHaeCSG+Zhgk4JPOPQUVQtSRpbOJIYY4RD5ahmUL8rehAwc8j8aXUtSSG3DyWrS7Ttdl4+cnAHzkDr37belVdK1m4j0j7RdfbnfYN28EvuwGxsGAv4gewNYOp6mkcOo3V9GPKZ2IvVuVVmVuFjVSeSQcck9TkVgaIj1fxEq6pBpM0sltqjttks5ysroMdNuWUMRjBzzmp5bO9sLJdV03SjqjTzIQly5Jde3BAyBwAAAO+etYENxpksr6S1tHJLLcB57ywmNvhCD8gVTznADZB6k5AwAyO11RnSNPEk96I7gY8i1WMxbGJU+Zgq3zBeQQDzTA3NB029knFrJp5+1ypJMJZYIbeMlXG6MEAuMjJUYHGDn0j1SZ10i7ma3kgkicxvbqN8dvGOAzt069gT+NZWva2Et/s+vabd/aJJhLa/ujKhK/wnkMyk5+U9iODgVeGuyeKpobGazeDR2RZDC6NGxIwdvPucHH55pMLHFXWtXGqaJO2r4tGkfy/JgmG/8AdjlyBlXDcLhhxjNZumanZ61DE9zbDT7OyjS2hZS8zSuDlET5vlJwASBjA9hXVfEHwjatfR3WirHp32gKkiAHBUHJPOdpHOMVyMel2cVuy25uIYLW4OGiBJklIxnBAzgfKCRxQmgMz4pQpL4ruipON+AT/uqf61y2h6ctz4ksLWRcpJcICPbOTXd/Eu2RruzvlVx9rgRl7hnRQj8+uAhx9a5/QQsXifSpmGALlAfxOP61VzSL0INcma41i5ft5hA/DiqqjoO1TXymPUJ0YHIkYfrTYiysCP5VsRcVF/SrES/XHWo1z+fWrERwR7UBcu2yKp3MduPzrQljdoC0LEsvGM+vXpVCCVePoK1LaRI8sMA9/r60CKTwB5CsjMC68BxguO/sSPwOOtZ62bBni3kBCdvyEqCO4GeK2WtYJJJJJgjO3O7AAH+PFJJBvlLEDB9GIAx7UBcxE0+KMSDzJlR8Z8oYBOc47Htj8TVvVrm51C2S1hWKC3G0kNn+HpjnHH15z1FX2ihWT7pSTbyy8ce9I0W0DOQT3BosK5iwaeI3bdKHAPXGd3vjt+tWhGqjuzZzk+np6Vb8sd2LfWmNjn+VOwXIQnHCD3pwQd1zUnbv6UmKAGleMYp8aDuv40DrUiUWAsWnyt7VdVWl3Kw5A+X3Pp/KqMZAH9atQzhM9eOnpTJLyYiRVBXPfbwM/Skd8n5SKqedv65znNPDnBJ/SqSAnLY2rtJyccVieINIs7pvtEkxtiAS74BXAHJPpxWoZgpYl+3pXJ+ONR8y0a0V3Aflgh4OD3/SlIa3MGe60+K6eK3kmmT7qyFAAffrmqhuo2ZlAwPXNJfwtiFjaw26ugKrE2cj1OSSCfeq7QdOwqDREl46sAqOCR1xUMQ+YDFMMeG+UH8qsQJlvu/Wgs3NDIMZhYjnOM12Nin7vLEb85J9a8+hneFgw4HtXa6Hcrc227g44YE85poykjW3cYrpPh9JGuuRrIGLEHYfQgE/0rly3HH51oaZdSWchmidkcIQpXsfxrQhnp+uaXod1C8kxitZMZ81SFx9R0NeXysCxw2QD19ahYl3Lt8zHkk9TTd3YUnZsSRLubHf8KaW6+tR7vmpO+c0xj9x55A/rSZLHA5J6Cm7sVHI2RikA75hLsbIOcEe9eTfFG+OpeLHgiyUt8WqDuSvX/x4mvUbi6Szsri+k+7bxM/PcgcD868Z8PRNqviiJHmbzmffuJyWbOT+PWspM0prdn0p+zRoctj4GW7nt9st0WlC9DtHAznv944r2Kzjs7zT42t5l2fKh2LuI5xyO4BH1Fc14Ytxp2j28KMyrFGsT7UJ+pwP+BfnXY2FisGsW81u4jg2bZbdhkEdiCO/H+TSjsYyepmG0/dPDHam4zP8oJxsUdfocjB69Ks3KzfZUtLS5Zp8hsFWU4Gc444PI7en49V5YW4DW8y+ZnHyEcg8+4zz3qDXbaK8twjROWSX5ZV4aNx0b2PX65pWHcZZQXEMMMkwWOdl2KXjxtJx3yR1HTgnsKra6t7JatPp8EktxuCAR42lOm8ZI78kdfarBuJER4b28SWRFaNlYgcMDjqcY/McVp21vDHZxxCRtoUbS5wcjrg/196BJnn+mazJb6iY0sAh8/zPMCkM3ckjt1OfXmuuTT5DFJdkxROxVoJGUAr/ALJI6jGF6Hgd6iutJAT7bMHhndtrNbopGM8dR7L+VaFtA5sDNIryW8vHlGErhvXb9efzp9B3Ma3a9t4zHH5iq0jSs6SK64OSQM/MMYJ49e9TDTrS60ySHUobacSYKzKBzxjJwflJ6/U/hVbWrKayubSaS5hVwfKh8x8hjgkDA2jd1646Dgmqun/vLZtJ1mWa5XeYxLs8sSemfmJPB/Q9RSGaVjC9ndvbyzSz7ssJJ9zAHjhj74/DFc1fQ6jNd3s1usrTxbhC8RR1ZFP3JFPcNgDHOD3Nb+nSf2UEtdQ3zs52RXEhJSTJwQSe+RnDZ9j2FS/uLWRLnUIbcRTupW7KR5Y4Hy5wM98dD9OlAEOivf6grzIsFpf2+6GS4+UvIoGcqMZKEsoAbb/Q1V1DVtI0LUJJhFM0qExxwKyktgbiPmIC5LEEkdR6ZNLw3qC6lfNEscxv7iFpba7jw0ang+WTwN2MZA+uBzW5e3ET+H2s7e2kSdMTGL/WDluVG7BX7pGWAA5HpTFsXNMibT9Pt5rfyriS4jDsFkBSUkEsVwowSfbGe1cn4fFvH4kuLfWdVd1VAdOadQdrPksu8/MCMABTz1znit3R7G7tZB/Y9jLp+nyBsW0qb3Vt3zMrbsLkEYU8cVaitbie2F1dyuQHJc3CBWIAHPIGDgkc55P5oaMHxZfNpwu7eG0jW5uIxI2AxE5QESBQWDZAAx1yT9a5jVJrSXRYrnTGmupVtontnu33FWQgtGnYh8kbT/d47V03jyJWtPtTaet1JZyGeEw5SdYlb5ihxyRkE9eV4BGax7bR9BXSrbUtPuIb6E3BIWN3iKNIMgtHkhTuH3guPm6U07CNa01vS7iKbTXt9UtpUEazGGGRFh3kYw23AGD159KKhjtbeaeSOXSzBBNdgXsCTlRJhcq2VIVlHH44wcDAKQyu2pwLcTtBrJZZmBlltLUl2BwOG3fXGAenauY8TeFrrUvEMtje6gbmwZjM8e5ZXB2gAM2SAOCdpPXnHNdHAbVWiuY72SWZYHt96rGqlcgDhVAAB789cZ5xWTb2kl5rqzR3MNtbopVlRiZ2xk5LtyScjBJPSsyx/iPRdNks00WSW1s7qOHfaLJCkcUio3DEITyScH6ZwaypDr9vBps2m3WmXBVCZsGSOYuP4B8rA4O4HseAAMDOxDYx3xku7WGRJ0yqS6jIJnmXPIcHoMgYxgDuDU1hZSfZg1zerPOznCsuI0UtkhCB8q8/oKQHIXVpdJJaXmsyWkQ2iRrNZTviyezZABwMk+opqfbItQtriHU5LkFDHbwMvVckkjJYkZOOTz6+vSxWe27b7JY2v2PzWMrxqoY9wC2cnjAx0H6U241C0tLC5sxp1pHelRIDEgiMnXjeMY7exJpAcf4mv9fvLtoVXyLpM/ZVkj+U8Mrbh14Gfxx71Jo2nC2tZZby6hdsBDBJkhpGGWfk8ngADtk98VvSxQvADJNDAxPIjQc8evGfc9TXG+KW1qaayi0W1hs0m34uLmTBcDugUHAxzmjqBpa7FJ4hsLmxeSN5xcGSybBASdONuP8AaXA9+ledXMLt+9WN42VzgMMFGB6fUEVo+J7ubSp3kt4prG7iKeXCjl45ycZLHA5Jxgk9c1qzFPEtv/aWn/u9VVSJoZOI7gjGevAb378VaBOzOb18CW7W/QfJdL5mP7rfxD86ohflrTbgy6fdwy27g5aKRcPC/wDex6H/AD0rPkR4JGjfIYcZB6itYgCemalDYPHT6VCrYpwcA5PNVYC0j4AxV62k+XLNWWkmTVlH44NMGaq3Bxg5NSCQ5xj8c1nROfqaspIevWgRb3fj9aZI3HbFRl261DLJz96gBzt71GWxzUMkgqJ5s8d6ALJbNJuGarB/zp3melAFkN+lOSQd6pPNjjNIkob+KgDTEg68UjSnGAcHtVIPgdc0nm8igRoxysANxxVmOYhOeay0kz9KnSQbQuasRJcTSEHaMe1clrIEszMpcrnIDdCM56fWulunOwrn8aw75QGyOM1EhoxQC8hYjqc4HAH0FMkUu+yPk/WrUgYMT0qBW8ubcQenapNCuFIJ3DkHBq1ZWwaNpN3XoMVWOfMPuatR9F8vgkc0D6CMz2zllk2MMrke45H5GtrwdeWwuzBJuMsi8ELxn0rFuIz5S7upzVnw7JHDqsCq74kUo31IOMfpTQmtDvc4bHGM8fSrOcKPpWRrN9/Z9g91tDMGUKrHrk/4ZqbQ9RGpactzt2HcVYZ6Ef8A6xV3MrF7dTd2ORTWYZpPxpgKXNJ5g565phPFMNADzIcnuKa7kjtTd+DxTd3zYoA574l35tPDAtVbD3kmD/uLyf1xXO/AzTWv/iFZtgFIsu+fTFQfFO+W41tbVXJW2jCH/ePJ/pXd/stW9p/bF3PIyC5YrHErdweuK55as3WkD6K+1fZ4PssO9ioyQTjB2gkjj1OPw/Gug028EbWBjuAHkt+pBwMZHPv/AIds1h28ypafYby3QSNdkJJt3Yz/ABE9l49+OK6a2tmkYXHJEeAkW0fL6kHr/kVRymlLGzRJCtuNzH5pwpyg459z7VJFfQT3ps1YyjykJc7gc884xx069M8VHp0jSAvCzxPtIKl/l3eg/Tt0NPl2tbSmS4WRWwsmx9u3n+GpGht9aKJt5KNPAgCvgYAGMEjnsT07Vf06FgqCSaFgSAyxtlVPrzzXGafZa9a69dzW93bXWmXbmVWbIkDd0B5A4/LFdPbxMsM1zt8ud/vxnHzc9M9OfoKB2NebbG8fkhWVQRsYnkd/xqlqrXh8v7Gyq3mAsg6gdx/Km2sczoS372T7pORtLD3HIweKdeL5atGu5njO8sOcA9aBCXT3IgMH2YGV2HOQT/vEHHArm9c06TfArLE0afM0YIWIqvUhTx356dOvAx0wvE/s6SW5KxMABvY5BHrXJ6yWjgks767YSyK7xeSQF2HgH24ahjRraqtjeaM1lMAI5dqtGWGc9mB557g+1cPdWiaTKl291cz20FzvdGGxivO13OMsFIAyeBzW7ZaDaoBMGmRGYeWVO/BGCeQ3IyDx3DHGKq+L7N9Fmh1OzmiMLtsaKVAu7fxwW+8M/wAJIHPehDNC6msb5TFo0P2eaZDLOggy8zkZ2ktgZxyGzkY471U1e7uF1LTtSto7KKEbo3klcgBtpTYw53ZLD7rH7tTaLp+gws0zzotxMySi0bGI5MfdQDgjr3qpcNei6vtMurOK+0Y26zeWNoEZLckZ57HoOP5VcVjqdMlnlgW2ZoUY4Q+UxeNkPOVwMdCO3OOaigtrqxVo7r7GbbdukkmIIPoTkcDt/jWP4T1GeGxhsYLi3ntI4/MQ7djITk7D1+XpznvjHFa93u1D7LNdS/Z3eNleDO5CT/Cexxxz/jU2BC3jWt1phM0KzbPkLRr93BOCAM+/SuUgHh6TUphZ3duodX86MREyIw54xhgcgcdfSuqlb+zYXuraEtG0nzCU4GcckAk8Hrke9eeeHZdDj8XX/wDa+hXNrqEsxaN1mbypNwGMDoMgjODjmgHc6q0t7rVLFF037Q1usIaJyU86IqeB5in5gOmCDnJyDRWdCdd8Naw7RyRvo5VdkThozEM4OSFbd15PoKKaiguzJ8ORRRrqQjjRQrqFAUDAOCcfU1Z1KCBryRmhjJjtpGQlR8p9R6UUVky2Gps0fhjTpEJV9zfMDg1PZko0KJ8q7FGBwMUUUgRk5O9f+uzfyFVtSRGkO5FOFOMjpzRRSGYN7wspHB2kfhxWdoPzaiWbkhNoJ9M9PpRRTQzjzHHceP5beeNZYfOmHluNy8AkcHjrS6HJIixRo7KiklVBwB8/aiiqRLLvxIAPhy1uCAZo7tkST+JV44B6ge1ctf8AMEeecYx+VFFXEaM8dPxoHX8KKK1Anj7VYj6fhRRQJlmDqasH7v5UUUASSf6sVWaiigCvL938aiT71FFADh1P0p6daKKAIJSdxot+v40UUDJXJoFFFAiSMncKni+9RRTQmJP3rJvOtFFJjiUfX6VTm+8aKKktEPepoScr9RRRQU9iS8/i/H+dQWX/AB+2/wD10X+dFFHUT2Oo8bf6i2Hbc3H5VL4H/wCQbcDt5/8ASiiqW5H2TdboPpTR1ooqyBv8VMbrRRQAd6bF/rloooA8c8VEt4gvSxJP2h+T9a9d/Z1VRLaMFAbz5Occ/coorn6m8/gPpPw/+8YeZ8+0x7d3OMk5xXYEARoQAD5mPw4ooqmcpDYgNJIpAKhBgHoOSP5VB4aUeceBzNID7jJooqRotISr3EakhPlO0dPvGodDkdrEBnYjaeCfYUUUFGVpUkiwW6q7Kp1SQEA8Y3niuiBJznu7A+4xRRTYjC11mj0W72MV2R/Lg4x869Kwb9Vmt70yqJDFdhY9wzsBByB6dB+VFFIZ1Ggoq6Lp+1VXdCS2BjPynrVq0jjm8P26yxrIAzEBhnBBGKKKYnuGs21ull9oS3iWYRbhIEAYHrnPXOea42GOOfU/CrzIsrSPJvZxktgy9c9elFFCGzdvVWLW3aNQhewVmKjG47sZPqccVT8NySf2tOPMfAjTAz05aiimxI6HWedGJPJ3Dr/viudvP+RmtIv+WZK5TseD2ooqRlif5tDvVbkJfHaD/D9PSiiimB//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g;base64,/9j/4AAQSkZJRgABAQEAYABgAAD/2wBDAAUDBAQEAwUEBAQFBQUGBwwIBwcHBw8LCwkMEQ8SEhEPERETFhwXExQaFRERGCEYGh0dHx8fExciJCIeJBweHx7/2wBDAQUFBQcGBw4ICA4eFBEUHh4eHh4eHh4eHh4eHh4eHh4eHh4eHh4eHh4eHh4eHh4eHh4eHh4eHh4eHh4eHh4eHh7/wAARCAKS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r5DkVDc7gwOanEnzc0jpuPFcdySME7fel4HU08qFWo2wVIpgIWH49qYwZhSgbSM9akXmkAWcbNKAtdLFYSfZw2OcVkadtWZSQK7KGaJrdQMdOtNFGZprT2MhdM+4r0fwH4h88iMnBHBBrjYbfzkO0Zrc8H6dJBdhtpAJqo7iueuLOzxhlY1atJJGOGJqppsX7lc+lX4FAbii2oF+BsYyTVp5Rt+U1kyOVarEUm5a1RDJ3uCB1rL1Kdthqa4Y5xVO7G6I5NDsCOXv23uc1ntDHvBOKu6ouJDisuZiKLIdzasBGo4xV6O4EZ5NYVgxYA7jVuXO37xpgmXru8iZeuKpCSJj1FY19I4JAY1lTXU6H5XNToUdY8Ns/JIqld2tswxmsCK9uW/jNMu7m6VC240wO58LpFDKuGFenaTdRLEvzV85aPrV1HdBdx616boGrXEkS7iaiUUylJo9TN0rLw1cr45fdZPz2qkdVljUbs4rO1vU/tFq68nis/ZMtVDxHXZguqTDvmqiXA9as+MUVL9pQeSeaw0krGSszeLujYFxxVLUZcxmmJNxVa+lzGaSLMWSX98RWhBL+6FZLMDcVpRgeUK7IbHLPc6PSJxtUVduBuYms3Q4/u5NdAFj6GmzMoWdsWnU9Oa6GeIrYEe1Z8MkccoHFaFzKZrRhH6UXCx5D4zVlvSV9a54CVxyMV1/i+zuDc+YyErk1z0e3OGGK4qlRXdiepnNGympEwOtWrpVAyKzJJwj9RRBuYM1YtpFSMoA9RWYlytKLsnOM4puDILE1yUO3BqnKxPOM0y5n7npUSTjHJxWkYWQEqXUikLmpi8jDJaq8UfmNV9I1C4pSSQiFSSuNpzUse5VHFSxBM8kU+Zo1XjFQ30Apy3RVsVLDKWT5qo3nzElaLSbnnNW4qwIlufmkXORip429xUEsgao3dghNXTjdgxdSu9sW0Hk9KzIVz6U24kMkuaeh49a9KCK2RIO1PK8Gmr96pm4j7VowKM/Bq3Yae8uHI464qnL96ug0qTEaFgQcdK5arZRetbULEMDHFVr63OCR0rRjmUL/So5JEkBFea5Nso5yGCX7SRk4q9JaMV5NWxCFbcAetSPIu3aRTlUbEZ0Vqo4xWpZ2ihRxVTco6cVN9tEY+9UybYEl0Vjoqo8vn5oppBcsB1BFTpIMZxVAKxbvU4+UDJrQRZkbctUbhnVvlzVlHBHWgorjpzTGV4iSRmp1GOBSbQgIpEdc8UCL9jjbnOTmtSK6ZSq5+tYdurNIFXiu20Xw61xbq/Umq6DNHwvPHK6qzCvTvDtnAwVgBXkP2WXSr8E5C12WieKY4AFdgD9aSYHrChY4gB6UW75fGawtC1NtSRdjZFbq20kZ3c1SvcbJ5V3DNOt8jrSIxAwaGYgcVoiBt0ap3GfKNWGO41FcjCGspN3GjldUYK5zWTdMuMjpWlrfDGsC9lISrUg5S3p1yu/Fa8nzIPpXJ6W7G46cZrpZJMQDr0qlILGdfbQD7VjXDKWq5fSSMzYU4rLdJC33TUORVie3Zd4yR1q5exhrZiMdOtZsaurr8p61sYLWxBB6U07iOZsI2N9gf3q9Y8JWrNAmRXnmkW4bUvxr2DwzCqWy/SquIL+2Aj6VzmpxlY3x6V2l8oYYxWDqttmBz7U7hY8J8cMy3Jz61z8UorpfiTD5chb/arilcjvXPNanVTehrLJx1qreyjYeapSXW0ferOvL7jrWXKy+ZCmT99kdM1pW8hKqKxbMmV8nn3rZgXaqmuuGiOab1Oo0ptsa/SrEt3IGI7VQ0yT92Kllb5jTZFx63b+cM1v6bfKYQrde9csg3y4rXtI9iZapmvdY09SfWo4ZkPAbNc6vhdbyTMfyn2rZvtxhLJu49qd4c1iKG4Ec2Ac187JzjJtHQ0mjndS8B33lny3bOPSuavPA2rR7mC7jX0NaX1jcxAHGatrptlcocBcn2pwzGdPdEOnFnyVf6ff6fL5c0Tr+FXLLT9QmQFbd8Hvivf/ABF4Us5JtzQq2Pap9I8OWixYKKPwrrlmkXBOxPskz511DS9RiG5rd8VVt4WU4kUr7GvpTVPDNrJGQsan8K8+8S+EI13NGmD7VdHMoz91kSp2POE/djipBK7jHQCpNRs5bOYrICB61X85IxXYve1RixJJmUnk8UsRkkPfBqMOsp4HFW7fC9eBVPQBwgBHNI1mv3ulOlnVelRm9GMDkmpXMwG+VtbrkCqt/JtjwO9XWb5M/nWTevvcntXfQp2V2NIqr96rC9Krjr1qZGFbwLkTwfMRUkxAUjpio4O9RXEhLYpt2JQRpvlC++TXQ6daNJHk5AHpWRo0fm3YU9K7m0hEUOcZHpXFXqqLsMw7i1ljwQzYNVuUbk1v3sUroWSMlR6VhGGaaQoqkHPNcku5VzfgEP2ZQFXGK5vU7iOO7dFYYBrVg0u88rasjgVnXehSq245PPNL2lPuJzRli4lkYiNSfeiS2vH+YggV0ulaSoA3LWq2nxhOgrOWKUX7qI5mcVaNJDhZB+NFdFf6apUkAUUKtGWouYqRYByaWZdy/LSkqCcdKVG4xW63NCnyrbe9XIPu89arXGN3pUsD8U2xliRRt7VAsal6kZwV4pkZO+pEaWnW5Mq4Ga9i8AWhlt1VlPSvKdFdVlXd0r2/4fmMWiuB2qkUYPxB0uOOBnxgjnNeYeYzTABj19a9Y+JlwzxtGncYrx8xzR3Wwg9adgPX/hvrEMCpG7cj1r12yuoruEFcV8zaHLJBcRkvjkV7l4K1OOSBFLdq1i9CbHS3ShORVNrgYxV66+dMisiRCHpthYtRZYgimXx/dmrFgqsuO9JqMY8s0TWgrnE6vksRXOX5VQcmuk1jiU1ymuthGNYliWEiecMEV0kIEkdcZo5LOD7111k+AATVdAEmt0BOagaGLHarV0uRms+bPPNPlQXAxxZ7VLKUEJxWc24txVpIyYsmnawiLSf+P4HHevTNGu1jt1XPavNrArHcHNdfpU+9VFMR1qTeaeuajvIt0DcdqZZrhRVxtpgb6Vdhcx4T8ULUeaeO9eezWp2529K9d+JlurSZI71wps1dTgVzz+I6IPQ8+1MNG2ORWeY5JPU12+raQrH5lNZn2SOJSNoFUmBj6bE0bYYGt6GMmMVUSNWkGK3LO33RACrTM2WdOhY7QoPSrM1nJuJ2tWjoNmTIvFdJNYBYstjpScmKxw9vA6TAkHH0rXRQwVcdakumijk28ZpfmMW5QK0prnaiJ6anQQafbtZDhSMVwup6cq6w3lDjPatePWJlItwT6ULH/pHmPyTRneWPBUVUvuZwxUar5UOsYruKMNzgVu6Xq80ZCspptpNb+RhiM4qSKO3dh8wFfGSmpbnTEk1bV8x5biqWj31xPNheVo1aCHYcMDSeH3ggkG4gU/d5NC1udJtl8rc/pWBqirJlStbl9qdv9n2oe1c7LdpLKeRisad3qKZwvivSFmRztry3VYJLa4aI9M8GvfNTijmiI46V514k0JZZWbB617uAxHRnPI4OzZl4PSrbTAEZqa4s3hlEeM+mBVu00WSYhmyK9OU1e7MzLlLSJRYQMZNzDIrqYNAVR8wJ9qS8sYrWLO3bitKDU3YDBvpFjTaOpFY7tyau6jJvlJ7dqo9ua9G2hSIs81IDTGHNTWltNcyiOFC7H0rC9mXa5ZtgGU1E8LNPgZOeld/4b8B3M+nG4nVtzDp6VX0HwvI3iiW3kjJWEZ5Hem6sZbDcJR1Zm+HtMaMiSQEE11O1VQL2q3r1iunIvABzWQ1zxyRXkYhyc9TNs9W8FeF7bVtLjYKCSOTXK+MfCEuiayzGP90x64rR+EvjWLSb1bG6kxG7fKSa9E8c3unatpzL8rNt+VhXRLlnR8ydTyW2hiCfdqrqVvHtyFFW3bymZPQ1TvJNyGvAu+YDKRljfApXm7VTkZvtOxe9bWn6eJFDNya3krasChHC0zcjiiuh+xrCmcCio9oI82U8DOaJJgtCfN35qOWPmvZNRjSeY1SonAINSW9vnpzVpbOTBZVOKBlTDLUkZxzSyhk4IwabH8zBQaVwNLT7hVlGa9S8Ia/HBZbPMAAHrXk4tTs3Diren3UtuduSRVxYHoniDVEvJPvZrm5oQZfM2596qWt20jjcDitF5FaM4OKdwMzU7p4sLCvzV03w/wBa1FLhY5CcZrCjtBPMCea63wtBBHdqCB2qoq4j2TRrqS4tE3ZPHepJ4X54qx4YjhNkmMZxWxPDFtPStnDQjmMGzV1Iq1doXjNOcKjHFRSTfuzWdyji/EEW2QmuN15S0R212niaQ5JHSuTu8OpzUJFXMjQ8qcMO9dLFLiRQKzNNtVZ/lrZjs2DjimxlpR5kf4VVmt+taMUe1MUm0scYqkJnPzR7XqwGxEfpWjLYs5ztqSPTdyEYq1Em6OYjkP2zbnvXb6FCViVqwm0gJdhgvfmuptV8ixH0osDZrRXSqoGanNyPLbntXHf2oFuCrNV3+1ofK+8M4pcwuU5n4gMJCee9ctYxBvvcV0XiGSK6Y/NWVDbovRjWbV3c2i7Iy9YgURHb1rjtSjcZr0G7tPNU/vK5rVNJlc4RgaaQ7mBpVk8j7q6Wyt/L2g1Y0PS5IkG9QatXFvKso2xnFTIRtaNGigNgVp6hIjQkD0rHsjIkPKmkluX6MppRbEzEubV5b3vjNdDBp4WyLYPSqcZzOG2/pXR2i+dbGP1HStVO2pOp5nqdwtrqJBOOattqSNEp3DNbXiXwi104kVDu9ap6f4LnYbWVjijMcfPF0VTktjGFFQk2iimoMoPzUia2Y3wW5reHguTb9xqqy+A5WbdtcV86sIupvdmc+tGVSN1QjUGU7t3StZfA1wp6Oaf/AMITcHPDU/qyQ+ZmQ+tblwzcVUm1gIcq1b7+BLgn+L8qgk+H8zd3pxoRQrsx7bWjN8u6i7mWRPmrZt/AU8PTcanbwfNgKd1XGMYMh3POri3SS83Ed63LOOFIxnFdGfBUm7dg1IvhGYDG04raVZPqTqc5JJGo4xXP+Iz5kDAN+VehP4QmI6NXNeJtBezjLMDitcPUXNoykjyq4jdW+b9agP5muqu9PV1JAFYd3aNEx44r3KdW+jG0UVXJIrp/APkpqYSbGSetc+ifMK0LGOWOZJ7cEFT2p1Yc0SqcuWSPqrwlbW02jlUUEhaxLPRY4dfuJ9n3++Kz/hH4g85EhmbBIwQa9ei8OR3cLXEWMkZrzad4ysehVSnFNHzx8WWEF3Ei8DNcL5wIr1z4t+Dry5vFdCcIa8/PgvUAOCfyrKtKPNqzzZrU5oSMZ1bJGD1Fdrp2uXf2RYnmLADHJrNTwZqCvu5/KrsPhvUkXGP0rmqzv8LJsLNd7iTnJqIT7gRmrQ8OaiR0/SkPhrUhyM/lXJyIVmZwjQy7+9bFrepCoFQf8I/qQ7fpTT4f1T0J/CqlDm6hyl641BGQ/MKKzX8O6qwxz+VFJUl3DlZxMZK06NWlcAcnNOijaUgCtnStOfzA20mvYRaCx0+TaG6+tdZpWmRzQ42jpVrTtPXykyvWuk0XTtrbdvHaq5UM878RaDJHllQ/gK5eKCSKfaVOc+lfQl7oa3UGCmeK5qXwWrXJby+/pWb0Y7HntvBLIgXyzzW7ovhea5YM0ZxmvRNI8HouN0Y/Kuw0nQYbZV+QCqVgseax+DDHDu8s1j6ho7W5PBFe+y6fG1uVVe1cd4g0LexIWqVhWPJYT5LhSK3dDUvch06g1DrGjywznCnGa2fCunybwSpzWkBM9L8NXLR26DdziuiFx5gxXOaXatHCo71rxhkAra5nYsSpxmqM6Haae96u7aTUpljaI8jpWDVzQ4fxNxmuRuNxBrufEKRuWPFcpe+Uo28VMQGaApLge9dWkJwOK57w4Fa4Ppmu4hjTyh0q7AZiWrOelWo9O24zWnAka88U95I844q4xE2UjZqIjxUNtDukwBxWlNIiwnnrVazmjWbdWiIKGp24jlDYpkrlrQqPSp9buo3kAGKhjZPs5JI6UpArnI3+nzPMzqxFY959shJUStXU6pqEVvu6Vyl5qKSTHjjNc03Y2iZ8kl9uzndUbX11EPmjBrWSSJlHSo7y3jK5NQpts0srGHPr0iqQ0J/Co4dZWRhvjZfwqV4YWlKnFWrXSFk5DLWvNZDhTlN+6h8OrRIBwasQ6vbyMNzAc96sW/h8zYXK1o2/gBrhdwkx9BWaqps0lhqkd0JZ39rIAA6mrZiWRdyxZH0rpvCPw0hWRWlbefevUNO8CWKwqpVM4rojG5jKMl0PBFEcb/vI9v1Fa+n3VohX7tdb8TfByWttI0WBgcYrxKK11pLkqsjFQ3GaTXQmz6nsEL2cyAkqa0bGKxQcFa8mS61azj+b5qjbxVqELbXRhUtLsB7WkNq3TZT/ALLa46JXjUHji5UDcslWj8Qdo+Z2H1o5IgetC0tSfurUq6fbEfdWvJbb4gru5kNa9r8QISBmUfnS9nHsM9EOm22PurTTpcH90flXGQ+OYGI/eL+dalr4ut3H3x+dL2MH0EbraVDj7g/KopNHhP8AyzWq0XiW1fHzj86tx63bsM7hUvDw7BcgbRY/+eY/Kmf2LGD/AKsVow6tbscbxU639uxADil9Vp9gMk6NHj/Vj8q4v4geFvtFhJtjxx1Ar1NJI3Gd4qvqltHcWjqSDkUQw0Iu4Hxtf2slneyW0oOVNUbqzWUdK9I+LOgmz1E3ka8Zw2K4iJd5FbPRgc3JpLF+FrpdB0nbB8y5+tXbe2ViMiuj0y1XZtx2rTndrEswNKmn0/VV+y5BzzX0B8PvFU7WqRTbs47149aaeF1jcRxivYPB2lp9niYDHHpWM6bbujpo1VFWZvaysOoNvaMHPtWK2i25/wCWQ/KupFkAMCnfZAK4quBc3e5E3GTucquhQf8APMUv9g22f9XXU/ZwOKa0BFY/2e+5NkcsdEtVP+r/AEoXRrYj/Vj8q6N4D6UiwGpeXy7hZHOf2Ja5/wBWKc2h2gX/AFYroPIOelOeAlcYrN5fU7hY5c6RZg42Cit9rNifu0VP9n1e4rHyfaaTNCw3Ia6XSbcoRlOK6y30qK5b5VB/CtWHw4FAO0V7MI3VzJPQxbQKu3jArrvD4hfCtjNUToeBzxViygNpcoMmtOUdzsobJWiBUZFSLpi5B2D8qu6C0bWw3EdO9a8aQkcYNZuCHcx4LVIz0qVwq4FWbpQpIFULlsLnNYSVjaBqWSq6Y61V1a1Vh90UaVcLjk0zVbxF704jkcfrekxyOTtFP0LT0hI+UVavLxGY1El9HGvBrpi7IwaN9XSMdqlkmVoPwrmX1MZ+9TTqo2Y3UOYuUlvmdZjtPFMa8kSLbuNULrUUJyTVM3yt3qGx2ItZu5NhyTXJXV4zzbd1bGu3S+UcGuPM2bgk+tERnZeGpsP1712BvNsa4avN9Eutkg5rrYrnzI15rSLIZ1OnSPMtOuI3WTOapaVcLHGMmi41GPzcMatEss3LPsquu5ULDrVlJo5IQwxVWUgg4YVQjE1Sd/OH1qaGZvJx7VW1CHdIGzU0cbLF+FSxnPa3ls5rmZ/lkPNdDrJO4iuWvi4cnmuee5qjotBt45mG85rU1u3jitjt9K5DR9Smt3x1Fat7qT3EW056UJpIerOXvJmjuSR61o2Os+SoHllj9ar3Vt5hLe9V5UEKA8Vx4yo+W8T6vhSNKeJ5KiujqLDxAyOH8o4+tdPYeNDGoVbVj+NebW0x/OtaykJYAV5cK1RdT9VnleCmtYHtnw/1rWPEN8bexhSFE5klc8IP6165pfh3dEPtWvTF/WOMKB+ea8q+Evhy8bw9JceYY1vASuOuAOD+ddV4MvLuOzmhup3kaNyuWr16DkopyPynPa8I4udPD2UY6bHXX3gHTdRXZcazfzr6Fk/wrHl+Dmjl2aG6kGegZQasNf3EcYeKRic44NWI9Y1SMnbMTt6g1v7Xl2R4NR1KvxM5LVfgvdNu+y3EEg7Z4rjNV+B/iWQ4igtyPXzQK9gfxRqa5GCePSiTXrma3VpoZF9HR+QaaxKe5l9XaPCrv4T6lpQC3kEbOe0bhsfXFch4k8GSwSbfs5H4V9QaR43t5b99JvIQ1yq5jJHMg/xqe613Tb6cQ3WgxMqtgvJGDzVqrFmbpSufHo8OiJTvQioxoMch7j6GvqrxL8PPC+vRSyxCXTbl0OwwsPL3Y4yD2z6V8067a6n4f1KazvoWjkibaymj0YmrbmDe6NLAR5cr/nUmn2WoN92Z6kutWMnUc1f0S+U/w0NysJWuLDb6pC3ErVfe81O3t8liaszanbxgbwMVUm1SzmBQMKhTkU0ipF4m1GOYgq2BWjZeLpvNUSFgay5JLbaSpFYWozBZwIyDzWyZmepw+M0jjG5+g9aa/j+EcF/1rzq2SSeMZ7injS97c0nOw0jR8da3b6laOAwbIrzS2b59vvXa6npSran6VxTr5N2y9gaSlcdrGxaA5FdPo4ziuWs3yBXUaCd2K0IZbZQl2jdORXrXhK7hjs4wWHArx3VpvLPBwwPFR2/im6tF8vnA7g0N2Gj6EGp2+cbh+dTLdwsPvCvnlfGV3vBy2K0rbxzcKBuZqXOho908+I9xTi0ZH3q8js/GTOgZpCPxrU07xYZphGHyc+tHMgPSBGH6UotyKoaPfebGHOK1kuEPHFUtQuVmhxTRHWiDGw7Uw+XntTsFymIz6UVcAQiiiwXPnnRtWhtXCyHHNdZba9aMvDA/jXjWtzSozFGxWLF4ivIDtMjEdq5oz0MZaI951DXYBH8rCuffWnknBUjAPHNeXQeIbqScbmfb71vWWoLJh+c0OTM+Znq9h4kaCH73OK2NI8Ubzhn/AFryO31At64q/b6gySrtyKzle9w53c9pk1RJUBzzVG6utynmuM07VJWVVIJ961hdsY8n0quW51QmbdpeCIHLVR1PUPMO1X/WsK6vpP4M1mzXUwbcauMCnK5vXB+TdurGnvmViu6mPqUjQ7cGsqWR2cnFXYlGn9sYr979aiN4+fvVRXzCOhp3lyHoKFEZYkuWYdTUX2oqKiaGbHSo2t5mHQ0cqFcqapdFlINYBf8AeGtu+sZ3zxWadJut2aAuWdLZvOHNdfZybUUlq5bTrC4jYbq2XaaOLArOUlEltG1Lqiwxfe7Vh3Oufvs7qzrr7RKD1rMlsbgnPNYPEGTkjuLTxAqw/wCspp8Rxhjl64cQXSDGWxUMkNye5o+tMjmR3Da/Gz53DH1q4utwtDgMK8ylguwc7mp8cl3GOdxpLEsFM6rV7+NmJ3DFc3d30ZYjIqlcTXLA5DGsuSO4aTO04o9tc1VRG5HeJuHNWHvlVchq55Irgc7TSSrc424NS6g/aI15NRGT83FV7m68yPis9LWZuoNTvAyp82RXPWd4nvcPV+XFou2cuQBnH1rp/Dlu97dxxJk7mAGK5CxbBzmvVPgZBBeeM7C3nBMZfJx7CuWnC8kj9UxWNlRw0qnZHv8Ao+fDvh+KNWDeTAAFPrj/ABql4aMl3ZS30uFaaVmIFXvEOnG1n8kXBkQqXZD1AHSo7NFtdPiiUADFetsj8gnNzk5PqXIpQE8vtuFXYJjPLkYxnnFZkZVge3HFSaVJ5bSI3PNIk1m0/wAwFlx64o0+PAkt5FGKsWzMCPmJFOvFjA81Ww2OarlRPMzzP4gWxttdsrjT5Nl2JPlIruZ7a5uNAgMTKLphvdvU1xF2H1Px2kW8bLdN/PrXeebLb6YkJA3IPve1KPUuT0Q/SY71tPjiucebySR6V5d+0HZ2MkNlKYx9rwwdgOWXtmvZdPGYGkx/Bwa8y+Nulw3OhyanJeRwm2iYqvJZj2HpjtVw0ZhPVM+ZdSEcTEKaSw1GOMYyKytTmuJrp1VT1qn9nuV5CtVutFHNzI29V1XzDtRuKzbe+kWU/MSDVZLO6Y/carMVjMpz5ZpqrALk8t08hUAsBSmRQM5yajkt5gv+rb8qiFrdf3WpupHuO5u6de7VAJxWpHqCD+KuRjW4Tja35U9pLkEfK1YuaYKaOovLzzoioauO1ODbcF/U1eimuB1RjVO9kLP8wx7GtabT2HzXJtOweDXSaKwjfGa5uwhJOV4rftD5cZb2rZEs1bex/tC4eT7yrxWH4otUsJ1UDG6uu8GnNrJJ6sa5bx2JZ9V2qpIUdqwryshPQyLeSNnGSAK1LeOGQdQaworabd91q0LeK4TGFauRVGios0XzEuAufpV7w7MVu1kY45rNC3BTJjbp6U6zaZZR8jD8Kr2krikz2DSNWjWJV3VtQ6krYIb9a8u0ya4bGA1dRp5nKjOa9GlrHUXMdxFqPy/eoa7Zj1rDs/M4zWjHuxyK15RcxoxXTY6miqqZ9KKOVBzM8L1Hw9FI5+XrVaLwjascmEflXUSFyafEzAYzXgrGPsZ85zJ8K2y/8sV/KpYfD0cfAjAH0royT60hy3eq+uPsLmMmHR0Xooq1b6bGGG4DirYzTljbHWp+tsLksEcceOQKnkuFCYBrNf73WnJz1pfW5D5mWkIZucU24jRhimgAdOtDtyKPrUw52RfZ1x92mi3UdqtIw24ppxmj6zPuCkyHyUA4pyogHNTDbtqGRhnA6VH1qY+YP3dG2PPamgirCeXtB4o+s1H1J5mV2jjY/doEMX92pNy54pTwc1Pt59w5mNEUQ520fYzcHaiE0krEJmm2mqmzYtIp2jvivUy7B/Xb807HPWrOHQsLoMx/5ZYp/wDwj0p/hUVUl+IVgjGMA5FRHx7A5+SMn8a+jpcJc6+I4J5lGO5f/wCEZZh/CKafCozksPyqkfGkjD5Il/76qCTxbdtnaqj8a7qfBa6yMJZvA1f+EThP3m/SnDwhZhSWasJvEupN910H4VXl1vW3HyTp+ArrhwZTW7M/7XT2Rd1Tw/ZQHjFZ/wDY1qx4IqtMmv6gw/ebjVuz8OeImwzTRqPzrOtwthILWVjWnmFSW0Rp0OE9MUn/AAj8ZPQGugsfDmqYHm3KfgK14PDsgH72cn6V5lXhqh9modMcbPscSdDVR9wVka5ppihYhDXq0WiWqt+8kc496dcaNpLD5wD9TXm1eHrbTPUy7Mvq9ZVGjwa0hlB5jb8q9v8A2d9MzrwvH4KDapx3PepV0jRFG1Y4B9cV1/hG1h0WP7TEFjjCNIzfh1ry62WywslKTPusXxLDG4R0qas2aEdzqU39r39w7TM96beDvtjXr+tbenTR3FuI5iVcdDUvg6zjuPCFvcZ3iRWlB9SSTmq6xrHKcVM9z5tFi6DQW7SKRuHK+9M027SclsBX7imXchaIR9wMmsaOQ2t5uGQM8is27Mdj0Gxm3Rgbc8VV1qcRRON3al0dlkhWSNsgj8qxPErSRrL5hz6GtW9CEtTk/B8xuvHN93IVRz9a9MvFD2rr04ry74RK11461bJ5VRXqd6CbeRehA61K2KnuX9I/5BiljnC4rzH42XEb6B9iC/PM4z9BmvRNDDXGmbY3G9c7hnnFeZfGqGSBIWcYUthT64qasmoXRhP4WeIrose8sVGTUp0iE9VFaDSjPWhZM968tykzhKsWkwY+6KnGkwf3RUok96cJiaLSGRpo8B/hFPXRIDxtBqWObnrU8VzhqbcxpFL/AIRyInOwUh8OQ94x+Vb1vcBgKnXLGpTqFclzl59AgjiLBR09K4LxNBFFdbUAz3r1nXiYLNmPpXkWqyC51Fz716WBUr3YKNhNMYgha0byTbDtHHFV7GFUG41qaVpr6lKxC8A4r0yjrfAVozaXGCOSM1oz+HI7q7eR1HJ71p6BZG0gWMLjC1bjSdn4U9a5qlNyY7XMQeFLVOdgP4VJH4bhYjbCPyrqrSynkIyCK3LLSlUgtVRopBY4iHwgk2PlH5VsWXgKErloV/Ku0ghhiwNoq9HcKowMVpCmluJo5Sy8EQxkfuwPwrXh8LQoANgroIblcdRQ14oPWuhOxNjKi8PQqfuip10KL+6KuNdA9KlWZiMii47FH+w4sdBRWikjGijmCx80JIGNS7lxxUXkMelRlZF4GTXypylkru4p3l4WmwhsdKeN3TFMobEBuqVh8vAoSMk1I3yDk0rgZ7qS+OlTLFgVY2qxzSuuBigCs61AXwcVZC7mxTZYlouK5GklSAjFJFECameMAcUkwIDntTQuaeyECnIMD0p3QELAChSV78VKdrNQ0WenSnzICInHOaUPmnC35p/kYobAZiq+pxBrRsDnFXRHxSXEe6Bh14q6MmpqzBo8N8RLNFrUgDYBNPgedUDBs/jWn4zttmrbsdapwj93iv1vK6blSi2zwcXJc2wi3l0n8TfnUo1O6UfeNOW3lcZSJmHqBTHhdfvoyj3Femou9lI47LsSx61dJyefwqxD4qZJAHUGqXlKydqzpbRfNbioqOtD4WVTjSk9UekaB4wtgwzGSa6ceNFCDy7fP1NeQaJbgXK4zXZwQr5Y+lUqEqqvMTqqm7ROkk8aXfOyFFqnP4v1V/ulV/CsoxAUGMY6c1SwUOovrMizN4j1iTP+kMPoKoT6pq0hO67l/wC+qlMftSFPUVawlNdCXXm+pd8IwXmqa9aW0kkjq0oLjJPyjk/pXs2sXjQ6XexLhES2fj8DXl/geOS3vXvYWKOg2qR6n/62a7LUJ7i/0e/gyqTTR+UrN03NxX57xFOLxvs49LH2WU3+qps9Y+EJaX4aaYH5IhAps67Llw3AFaHw6s5NM8M2lhMu3ZCuD26c1B4pKQyBY2V3fqAc14tTY9GL1M0qTHJJjOenNZV4h64rcuDujV41wCBkDtWRqClVPFYtGiZ0Hg6U+UYiehqHxjtW2kZuAAaqeDZ/9MMeefSoviPPtsZvmIO08Vafuk21OX+AcyzeOdYfPBIXmvdryxjeNwVGGHOK+dP2fJtnifUnPRnGa+iE1e0RNs8gA9c1dJxtqRXT5tDn7a1fT75WBIXp17Vzvxq0qe88PLMFBWGUHHsw/wD1V6GH06+z9nlSRgM7e9R+K7aK+8MXMbR5YwnHHccj+VW4Jp2MpS5lZnya+lygnjvTV06TP3TXokmk7nIC459KcmhqPvVyew8jL2cTzz+znx0NSw6VMx4Feirott1YCpBa2UA4wapYZh7OJ57/AGLMBmrEGjyHqMV1t1LbqSFUVSlm4+RaqNCzDlSMqHSzGQWbitO3hijAyAfwpI0uJukZGau2ukzM2XyBW/sEugji/iFexw2Migjp0rx23bdMWPcmvUPi5ElvaPg815dacLk1tGKitANVZAFCDqa9T+H+lRJpyO65ZjmvKNAt5tR1eOOJSyqea900W2ey06JG+XiqEdNomli5LN27VsR6NHE/+r5FR+EH2w/Ng8+tdTGqycnFUkK5graBWHyAVbW3+Tgc1r/ZYyDxzTBbqG607DuYskDZ6GkWJgOAa6E26FahMEdFguYilwcAUpjc881tpZxn0pJbUAcKKLDuYoVgetWUk2rVo265xjFMNqcdDSAfbyZoqNY2Q4opgfPiJIinctNVcvkiuu8T6PJp/MkeB3OK5J5UDYr5qtSdKVjlsTxbC+MVNJEMDHWqsMibxyKtNKM1mmNIhJKmo3O9uafLJk8VD82/NFgLCRALntUbN82Kf520YpGdQu6qsDImITr1qPzA9JMWftTFjZRms2rMRKHwcCnHcRmo1HOalRxjbSSATdj3qKR88DrVh48AnNQ+UxO6rsOw2OE9e1WEUbetORTtxULnYeaLIOUeDhqk61UeTFQtdkd6NAsW7iTbULTfumGe1V3mLDOaarblOTVU171wZwPjdc3avjvWLbYYrnpkZrf8bqCysOcGudgPFfsOUO+Gj6HzuLVqjPoP4ZeGdPvdPjLrFyueag+KfhGxs9PkkjjjGFJG2uA8K+PptHgWNkc7RjirPin4htq1o0So+WGOay+q4hVr9Dq9tRcLXODjHzFfQ1DcR4YmpoDliT3NFzX0HInDU8ZO0iTRl/fA110X+rFcpo/+uFdVG37sVcFaNjKb94fQKbml3cUxoccU3bkj3pC1bvgrRZNc1ZYVH7tAZJG7Kg5Nc2JrxoU3UlsjooUnVmoxNjw1ZmGyhfoWbcR7dq0dRZ2udMtYx81zdjGPRa2X0xEuo/s4wHGNh7D2qr4VksL34nxWUi+ZHYqQp9G6tX5HWrSxGIlVfW7PvqVNUqaguh6NDqV4yR2jSHywMehqTT7aKGUyuS5Y9WNF9FAt55kAynVfaprWBrq3lEYPmoMjniudXe5uarLDc25CrtwOo9a53U4yuUbFaWhaj9muDFNhkbhgat+KbKF7XzrZhlugqrXRK0ZhaJam2v47hW4HX6VyPxU12OYSRQtjtmuyadrLRJrib5WVMD61414rLNbyXVw3y84Hqalu2hpHe5ofA2WRL/VZYxyCCD716IZr68n2KXZq5/4a6O2neHldo9ktx87cc1qS6pNaTGJRtBPJHWoY5as6fSxcWMsc8k4V16qvNbOqeLBb2clrJHnzYyVYH7vr/WuM0LUpLi4aJxlT0Jqr8SreaGGBY5drSrnaOoWtYSfQxnFdRjazbeYcbTzVHUtewuI8fhXOWGn3TEsxZhW9Z6Or43D8660zmZnPqt9Kn7smmWq6hPJ8zHBrqrbR41H3B+AqzFYKjcLVokw4NJkZQXYk1o2mlouAa1jAVXhakjjPpTsIihsI0/hBq1PEq2rYGDinpxjIrN8Q6lHZ2j5ftVIR4t8VrO6vb0RxcpnkVwkmi3CkRBfmPpXo2vapb3N6WJBGabplvFJdpNtB+tPkl1KvC2+pp/BzwRIuJ5Y8sxyeK7P4iWcml2W6NcBBXR+CL20gs0GFUgVzfxY8Q2rW0kJYEtxT0SM1ucJofj6a3G0xSEA9QK9a8C63JqlusjBuR3FcT8PNC02+t1mljUgj0r1TQ9Ns7A4gC49BQloDNEl1PFPUZ5NJLIuelCyjFMBxI9aidRng1IQpBxUQHzdaAFTdnipnUletLGqY96SRjjaKAK5Vg3OKni24wcVC6t75oVXB70Ah8saE0Uvksw6migZznxLFjeaX5ke3JHNeGXUKiQqOOcV6FeXU9zYFZGJAHFcTcQh7l/rXiY5+0kmc7Vil5KqM55qZFytE0JXoaRW2nHSvPtqPSxXlV1fuRSBiDzWmkO+PdUK2LSyU7AVQSRuanHae9X57HbFjiqiWjAGhpoLCwbX4qK9VlPy5oRjDIafPLuFTqPQrKG2URNtbmmvPtO3FNCtIc8ikkybl2SZGT0p1rMuMd6omGTpkmpEXy+e9WkFy+M54xis+8bD9akMzgHA696rSK0j7jTcB3IJWOPeqrsavzqoT3rNl3UKmPmJUb5aryzMgNSJnb3qvIMk1tGFg5jlPEzNJk9awoTg13F3pguM5HFZ03h/+6MV97k2dUadONOeh5WKwjm3JHOg0uCeRWrJo8iZqN7GRB92vplmmHbspHnfVai1aKcB596Lls5qVbabccIetMmt5t2Nhr0FiKXJuc/spc2xNo/8ArRmujEgCj6Vgadazo4Ow4q/ceapAAP1oWLoxXvSMalCq5e7EuvcAUxbrPFRW1tJKeeauRadJngGvNxOfYSlondnRRy2vPVjI5S8gUZJNe9fCjQV0/wAHXWoSgi4uwFUeif8A168r8EeHJNS1yCFkPl7tznHRR1r6DnVLe0htIVCIACFH0r5TN87+t0/Zw26n0mWZd7GXPLc47xxdWfhrw3daxcMd8CYiGfvOegrzv9muG7vfHwvLp3Zp1kd8nuayPj34nbXPFtt4UspN9vZNvuCvRpD2/Cu6+C9nLperWt1CqhwhGG6Hivmtme9FaHr09syXTW+wg8kHHaoD51uJEjbG4YJrpNPu7TV18xRsnj+WSM9RWdq1msZJOcGpceqC5zAk8uYE881sXd1nTCq5bjI9qydQjWFwaksLtSpt2YEsO9SnYbRQ16/S8sobZT1AMn4V5vrdk2reJtP0q1bdEZQ0g9hXaa3DNGkgiwCMisb4ZWyyeK7m+uiP3SbVJ9TTGnY9Mt7EiGOKNegAHtXL+Iovs077xyDgGu5ikTCiP5iehFZXifR1vLOW4kk8soM9OSamSuhJ6nNeFVL38eTkbhXQeKrcX+qFjjCKFArmPAQf/hJ5Yp2OEUt+QrrZB+/duu5icmtsNHmWpliJWsYyaesXbFXraBcdqtsgYdKVYDt4rsSRytgjRouBinRlWNQfZ2VznOKngj59KqwiRwp71BIcdBV5Icg5FQyRqH5oAzpGkznkVxPj62vLy2dYWZWI4Ir0OfyyuOtUJLVZG+YAj6VUQZ816hoPiC3c7X389xXQeHU1QRLHNH84717VdaNbS/8ALFagi0G3U5EIz9K05iDD8G299j/SGwD0GaxfifpSs6MGIwwPWu8a0kgG2GM57GsXVfDd9qjfvSdvvSAX4d2qppwaFucciunhupYZ/mLA5qDw3osun26x4wAMVryW4x8wBqRk0WpI2A/51eVkkj3RkH8axVswxyh/CpI1mjbG1gKANICQfxcVGzPu4NZ97eXEUfGenpWVa6pdCc7skdqAOpRpBndQLja2Dmst9SkaMdAcVRmublssCfwpAdbDcBgOlLJMgPWuLS+u0OAGp0esT/xA/jScrDSO4guEK+tFcd/bTqvNFY+3XYvlOMhk3WbJ321x+pSeRO3OK7LS7uCNHWQgH3rivE5Euokx/dJrysR8KOaRXS6J+90NMuJM/MvFOWAFBxVy301ZgOeK4bSbIILK6kbC4NaMczRcnqactjHbJknkVSnuFaTZxVWktyia8u8jgfrTI7jMdQTqGThqqEyLxRcLsLou0uQOKnhQyAbulRo68Z61ftwrKNp61SaYkVpreNcdKYWVVAXFW7iE7c5qkFCyU7oRYhUMPmqC4A34p7SbCADVS5m+bimBYaaONOnOKrLcqzdKWOPzE5zSfZwrfLSs2Ow47WNMe2Rh2qVImpwhbNawQ+VlF4FXgVWe3+fiun0zT4ZbgeaevY11S+FdNkiD42nGeDW0ItlKm2eZGF8fKpppjkPDLXoTaVa27lF2496rXmmW+MqoH0q1Gxaos4GW03clRRHpiS9q6l9O3nhc1asdGlY4EZrSHMndMfskcaujru+7Vu10CKVxlAT9K7218PFvvrtqV9HjtTv3dK6va1rfExKlDscNL4eEZBVP0p8Xhk3BH7v9K69ryyhbZJtz796JNVgiUGNQfpRGVSXxSK9nFbIw7HwkqMN4ArWj0KzhxlVJ96mhvbi5OY4yBV61066uJVZ1JGc47Gr5YoaidH4I0e2tYJJ1iKtIF+fpx1qn8SNfTw/4av8AWNw3RoY4AT1ft/j+Fba6hbXn+iw4huImHm2+OhxnP0xXhn7UGvn7F/ZULfuoMggd3PX/AArme51wjZHnPwqs7jXPEVxql0TI8kjSOx7819I+CrHOoW9upCF8hSfXFeR/Aaxjt9FkklCiUqpAJ5A7k+1eq+GPEWhtr1jFDqlu0pmAAVuMg8jNQ03I2ukjqY5LzR/Etu07FQW2kjoRXoGpQLcW+5cNkZrz/wAfalFcXaNZukiRPhmXn5h2ruvD032vTbe5Em5XQcZ9qcFq0RLZM5C/01mckybl/lWDfm1s5gHuERs8ZbGa7jxXYzx2013YwNcShSREpxuNeOJ4LudS1e+1rxaYII2j/dQ+eR5RHel7K+4nOwz4ha9qdtL5Fja+Y7RBjIxwoFa/wcWF/DY1DVF/f3MjE49AcCuS1eG11TwVHLqE+WjBWM+ZgsFJANem+HdKW28IaXCq4ZIFyfqKc1yxsOLuztbW4sfsg24AUdhVHVLr7RbeWgwMc+9ZdrHLCCHPyEdfSryLvQqvYZzWdxvcw9O0dE1hNQDspwQQP4q3JUVjmo7TcsJVuu449qkTPmc9K7MPG0DlrSvIkijGKeuFb0oZQBkGmiNmatzG424cCmwSDpj8an+y7hlqbHaZbA4piuWIpUxyRmoJFWR85FTf2e5HBNSxae6ck0wuUxbc881L9lzjHFWfIfPFStE6r0oAzWt8HmpoLfP8OaWbf/dot7ry2wwNNMRDPayBuFNCiSP/AJZmrpvVZunFTCWFl+7TTAy7i8aJOY8VTW7aToprYn+zucYFOht7UAcCp1Y7oxBLIr9G/KtGxuQCN4z9a047S2YdATVe8sVVSV4+lFmF0JcpDMv+rHTmqwsLfH+qAqJXkjbGaebtsEZxTAZJawIfuZpBHEBjYKb5zSPjk1IVPHWkNFeURgfcFVntYm58sVpNbblzzmpYbM49aVguYUlpCf4KK6CSyi4yDRT5QueIxys0nTArK1Jc3IzXQ3Fi0BAJwaxdaVIMMW7814tenZGSM6aVlXC1LbX0sadelU7mcNFlVyaqW73EpK4rjSaQnE1ZNQkkJG7OaoXBbeWzg0iRuvzMas20ImPpilZsSWoQiZlzkkVKFdlxjmr0dt5aYzwKkVVRTyBVcq6luDZnfZZACzUeY0S8GtAzJIhGRjpxVGVlXIxxQoCUGMF+zEqxxVO5uf3nynmrKwGRvkXr7VPHoU8h8xlOPaj2Ug5GV4fmi3HGaombM+0qetbselTr8qqcfSg6XtPzR8/StFSkHs2ZaTbakE2DkitSDQpZiG8tsfSt7SvDKuPnj5+lbQoyZcabRylvMsjhehrVWxEig859q3X8MRxT7sKvNaNrpUG5RvBx6VuqLRrFHMLpE3DIWyK1bex1Ly9qySD8a61YrO0h/ebazr7XLSEFYsfhWsaBd0tjJTSbo8zMSfU059P2j5myB2pzavNMPlwB70QzTSAhmH1qvZwQrsZbx28b4dV61omeGGLciisK/hm37lzzUtmtwyhGQnNax5ehOvUfLrDtKUjUmq039oXR28qp9q29O0fkSSJitGOGGN+E3Y9qJSaGkjgNQ8LXlwwcO+41p6T4auYYl84bvwrutoZfkUH8Kftk2hRGQPpWaUnqU7IwrGyjhwuz9K67Q7GNgMr24qpb6f5mG989K2LLNvgCtYJrciTT2Knizw6rQR6va3Jtbq0VjvGOVxyDXx/8ebhrjXEtQ7uXlPPc4/8Ar19g+Pb6T/hF7iJesgCce5Ga+Xde0lNT+KMEboHSFN5GO5PH8qzqtKZvRTcSz4H8H6pax6fc2MZYTw/6XPJMc7SPu7fpXQeGdAe3u7631GxtobUBVi8r7zlc/vM9jzXd6VGsMAjUAADH4Vi+MpGstInuIciZ8RxgdSzHArn9q27I15EtSl8Obprqz1mBpnmWG8+V3OSQcjP6V6b8Otc+xzy6fcFmi6r7V574Hs0sbp9OjX5hYKzn1YPyT+ddAn+h6vFOWMaNwxAzjPeicveuhwXu2Z7MkkUwBR1IPauZ8Z+C9L19Ue7iVnTJALEA/lXCeNY9U0x7ae21OZhIcqUbAPetTRvFN5e6LcGaZpLiKI4Ddc4qvaK9rC9nZXPOPGfg3Sv7YV1WQj7QiJEHOxQCOgr2m2iEdnHFjG1QAPwrx3w5qGoa3rCWt75JNve7fMTo2Bur2mAKSu4jgCibd7MIpW0IY42nhMXGcnirsdl5MRdhjC8kmo4jsumI4BHH1qW+eRrMKTyagCpeN/pnOAAABiiTy8Zps4SSbMZyuB/KmmHI5r0IL3UcU37zCV/lGKsWMgI+aoFhHXOangZEYcVZLLwh8xahkRoTkA1bSddmahe4id9pFAEUF4wb5hTZtV+baOKsJbxM2cU2fT4ScjFAiOK+5zinPfZ421GIUU44pkiAZ4zTAU3ke7DLTDNbs2V4qhMpeXAyKl+xuqbsmmBLc3EKKMYNLb3CsvXmqT25bqOPep7dABt4oAc91GZMcZqSOTdjBIqs1lulyM5qaKF1cLnFUiSxHKy/xGrsF0rjaxqslqcfeoFuytnNMC3JbRyLkKKoPZN5vtWhbShRtpXnTP3Rmk0O5FBpq4z3pZLI/wAPGKU3RXvx7VLb3Zb72D9aVguQNDIqdKW2Z8kEVqQhJPTFLLDEozimIy5ELN97rRVsIrvwMUUx3PnLU9ZllkLLnFZF5M9zjzCav6fZtMPnBPvWomiw7SWPNfOe/Ldk8rOVDRxrhqIriONztA5rY1DSQT8gyKy2sFV8HII9aXs2CTIbucbgx6GrVtIgj3Jwcdac2mNNhV5+lW4NEvBhViYj6U40blqLKhvJWTCjNRf6bIOP1ro7Lw7cFgGTBNbdr4YkyCy8VvHDNlJX3OJsrSaR8Nn8K1YdHlk6xk/UV3FpolnbsHk2g1qh9LjiwoUtW0MKUkjirDQ2GMR5+grqtN0rEO1owOOppZtUggRjEqgj0rCu/GM0TMqx1tGgkO50kej28b7pWQCql5baar7vlJrmzreoXo+9tU1GvnyP88jGteVC1Oha9s4l2xqv4CmLqiquEFUbeJFTJXmo5ra4Zt0a8U9AsyTUL+bBOBVCO6us7wcD2q4LG5l++uRV22007cbKTY0ihL9ou4cZPvVb+yJCM8k11tnpj44jOK04NNAIytKwzz46TeL90NinQWWoRuMKTXpLaYvHy0Np6qeFH5VLppgpWOSsLWSRcTR81pWtgqyqdoAroEsk+9tAqxHaoo6VUYcuwnK5neQpiCgYIoi09ScsPwrUW2A5xT/l3YxV2FcpxWMasOMVae3QKMAGrDRqVyGyajQ/OA2aaQgSIJHkDFRKpduv4VZd1xtqBSA3FMDE8buV0WTjGGXn8a8W8LWYvvGOqai64KSxwjPbCgn9TXuPi21+1aFeRLneYiV/3hyP1FeK+D5gNa1dMY3zRzL9CgB/UVy4jc6qGx2nlNA7LngmszxTFH5Fhc3BxbwXaSSnHCjkZPsCRW2reYoPXPWlbyzH5bKrqRghhkH2rmjozd7HP+GLy1u/GzyacRPaiDyZpl5XcTkAetdbrFiGgxtBFUdPjtbQxJbQRwRhwSEUKBz7V1+qwRi1XYeQuQfUU5WewlocFqss1xplhbTMxNvdAK3ouDVXW3XQ4bi6iw0k6hYFX+N24Ax9a0dVm2xH7Pbm6czBQkZGc8/lVbS9PvL7Xftms28NtDp4Plxh9w3EcsT7CqhFvVik9LIreDNDk0e9sYJjvmJkuJWA6lsf44r0m0kbcDz+Ncl4fvl1bxHczW8TG2gRY0mIwHzkkj24ro7YOrbWOCTgCibdxLY2BtkmXPWo9XlCWnmcKFHJPSiBwZkHPQ81jeLbt91hpi4H2mf5/dF5b+VLcC3C7xW8e/G/YNwHrinRzSSA9Qadb7X6gbfrWlapB04r0o7HA3qR2Ku6kEVJNZsvzBa0IZLePjjNPmvYVXjFMkyIxMQVZTxUlvbDzSWB/Gra3UZ6LSFlYnGc07AK6xxnimNubOM1BIkjP7VOkyRphgRTEZdzKYpuWxUsdzG45IzUGpCOV8hs+9VLeJvMxQMuiPdKSpzVra4T275qC2heOUdavlWPG0YosBmSqxzimWo2N8wGK14rMMTxUp0tGNAFOKaIHJxUN1JukymMVel0jYuQaqvYlT0yaokSEyOODU7FgmOh96dBGIU561DcsScr26UMdhikox5pruGk60kme55qJYmZxn8OaBWLTr8vHGKY82xcqMGrESqsfzsaaiRNkZBIoAfY3UjrgnFX9xZT85rLEUkbEoOvSoLi4uo2+7x7UwNd3MfIfmis6OSWWE7+TRQB4Zb3cMCepx2qdtQjmQKrYqgulTxNiRcVFf2MlsokBIrwuSSNOU07eaMttJzWzYaDDfsGJGK5rTI0wJDJlvStZLy8hX9zn2wa6KFPX3ho7Sw8K2Fqu9pFzUly+n2QP3WxXCnUtWdv3k7KvpmobzUW2/vZi1dijFbIEdVdeIbOJsqEFUZ/Fin5UB/CuUTNxIDkYq/baa8jgheKXMr2K5WXpddaQ4ZsZp8V3Eq53k57UxNG81wrLWjb6N86ooB9qdxWMt57iSQrFHlTTP7KuJpNzKBmuyh0dYY1O0E4oMX8IXB+lSVYxbDRPkHIrQj0cRjccVchR42wTinssztt5xQBHFpqSJleoqeC1K/KycfSrlnC6gVqx26tHhsAmmK5j+UCOF/IU63iMj7doFXpofs7eoqSDa3IAzSGXbO3jhhyw5xSxrGZM9qjLnadzCnQFFG7rVIlsW6mAIC0iZdAakRYpDkmp0hjxjdinYRUHX2qZMFfSrK20YGc1WuZI4Gx1osA8j5cVFKvljdUkc0eA3U0sjpIOafKxXK0DM7e1WGVQe4NRtLHEPlGakhkWbqQKdguQylcYz+lQbcHdmrM8QJ4b8qhaInjrTAhu2/0WSSTCxqpLMegHqa8dh0y50t2ke1ILSMvmJ8ylB93mvVPE960KxaVGE3TqTIWHRemPx/pXMSWVro+lR21rmFIsGW4k4VQTknnj1rhxLbeh10FaN2csNVuYQXVVwOTjnitCw1i2voyysBL3ANVpvEMdzrn9mW6Q3du4ZUnmgIidgMlQ3c1QvoNHK+Y+nPYSAnD28oIb6dz+VcrjNbo6U4tbnTQMzqT261bvfFct+kfhm1wbxxiW4A4gj/vH39BXPadY3d9p/8AxLde+zvgjF7bMvtnPStDRvBWtWNlK1nqNlcSPlifNw0rHuWIq4SUXqRJXMPQdNXSfFerrZXO60smTzHdi29gpLN9ea2tLs5vEjSPqAltLLeZPL3FZJwehb0X2qv4X8I+JtFgVrzTHu55pDLctuBG4nse/GK6K4k1Tzd02iTlY+BiPPFXKtFMmNNtIPCsEtvNdbifLVgsYwB8o6dPY1uRyA3JB5GOcVkrJqCxNLJYXCmQ5wIj+H6VAW1Le2bK6RiON0RGRWXtEacrOvtI2bMnJ29DWdJYx3XiD7VOwAtbQogz/E7c/kFH51Foj+IGxbtaSGJv43+UfrV3UbaLT5lhikMkrr5kzryCx9D9ABW1CSlIwq3URsaAMVTP1BqSJnjc7iKopc+S54qcu1xjBANegjiZcWSSRuM4Jq0ttuXcTTLGFhHg4JqzCpLck4FUIhiQ79vX3okk8tvmqw8kcQOBk1myyec5OOM0wLsd0oGTjHqajmnhkPBp1vFuhxjiozbxq3bNAEYgjdh83HpU8lmsYVkPNSpbrt3cfWnOQBjdxQIiUMAM8U5ySvynmkZgx2g0LC+PlYUwGNcSxr3pv225B+XJFWWs5JE3EirFpDCg2uF/GmMihvpXUb1Oae9wh4ZeafdGFW+XGPaqZRZJgeaEJjpCdw64oboO/wCFW3EKqAWGaeoh2csKAuZF6wCZzVS3dmkGAQAfzrWvoYWU9MVUWFIl3LjPvTEJfs4iAjbGe1QWbSocvmppBJwVxjrUtkfMbawwTSAtQXIbC9T606VY+MrmoGt2ifd0HpT4P3x2ljxTArS3IhkC4x+FFXpbCOQc/rRSHY+e7zXJJZiwQKueDVXVdQkuYNi5Jq3Z6HPO+XVgv0q/a6G0c+1l3YrhceY2scnYm9Wf5g23tXV2RuGRVKdavS6OFIZE5rQt7R1jVlXBFKMbCUTLlsbmTAKkA0ieHvtAORk11VtJG6bZVwRSErCcjpntWmpVjm4/DdxF9zJA74rY0y1liZUdTj6VvWLNJENoya1LC2hkz5oGaagtwcnsZf8AZYG2RevpVy2tPmBCgH6Vu2dtHnkcVO8cCuAuBVWJuY8cDNIEYDFRXtksbg85PtW2Y0MmUAqO4tFdtzE8UWC5itpvmAPmnw2e0hTzWoAFwnQZqTyVUbvWiwrlJLFlG5frTlidn4yK0oh8p9DUe0hvlFOwFOS1kcc80yGykQ5rXiDMPmFSGPpgCnYLmJLZzsO+Kks1RSI5c1qz9QoxWfLp8rXAZQfrRYVyyYoY1BDfSqlznIKE064iaNQD2pqA7D8p+tUJsBLIoxkmq9zGZmDNmnQSlrja3GDV9FjY460AiC1SFU2s2DUU5w5VGFWJLIM+Q2BSrprB/M3AigCvHCzKdwJpEhlHCAjmteFI1Xa3WpoAhf5RmgDMis5yCT1pBbusnzVuSNxt4FULqaOIFmxwM0AcPq+mDUPFUpur65ijCeUnkyFMcdyOTyTxUer+ErITo88l5dwpjdHcXTupAIPQ8Hp0rMNxd3EH2hd3zt94dm7802TXNcgg8iRVmGfkcj5q891nc74w0Rg/ZtUvtb+2QWEiQ2itDZJKmxR/ttnnoSBgdK67w74Us4beO5v4UmvJDuaRxnaT2XPQVjveam8ebosqvyu3t+VaWi6xMNkN0xJBABNDq3K5bGtqYXR9SSSOFBbTLslTHH1rXg03Rr22SNrSMLncNvHNQ67BHf6EZl5aMVmaJqAhs2MjY8scn0ovqLoJFDa3OrXFnZX81kIT5ar5h2ue5/OrUei3zxXAGqSw3UIBDBvlOR6dDRJo9u00rYIOd2R3zVLUFlHh7UVViPKQEHvgVm4xb1RSb6HR6dYy3+mwTteGdGUbvkGQ3fBpdP0PU3vSY9Uu1gUcJkc/mKw/gvqLTeGUi3sTG7KCTzjcetdxdX8qxulqA0gGAKuNKna9iJSknYoXmgobC5W81O8V3BWNhJho891rAkJbSLO+jZLiORdjSx9GkX5WI9mI3D6motavrzT4NSuLqQsY4JHHPcKTVL4NO158I7eJ/wB5JFvbB9QT/wDXq6Uop6ImcW4XZKsKy/O2VpAJI3+Sq1zqCnhOPrWpou2QAygc967EcZoaPMc4kJrUdYn+42TWe9mTIDEcD2qxFaTRuGJNNAElvt5bNIkcCDLAVfkhZ1HOKq3VqcDJ4piIZC23MXT6U2CPzD82a0LZolhEZIJqJ1WM7scH0piMfVtSWwUrsJxXD6/4xdZAIkc88gCvRb+C3uYiWj3N9KwT4fsbkndEo/Ck0yk0U/Dnia0uYFEzhW966GDUrNW3C4Uj61gTeCIXy0LFD7VSn8G3gysd0+P96l7yHeJ3cd9DNgRyKR7Usm1iBkAn3rjtD0XVLKcK0jsvvXVGyuGwwJqk2SwaEtMAWGM9qvfYk2ja+DVdbaYLu7j2qEy3MZOScCncQt/asoB3njoagikKjazZqx5juMuTiqtwo3jA4p3A0EgWaM/MMkVTlQo+1myPeq811JbsoXgVNO0ktuG9u9FxCyMCoC7SfamQbo33bRn1qnB/rOTV4Pt6Lke1K4WJjJJJy3AqtJdLC3DZqdgzQMxXHoKrWdsk24ycCm2Bfh1ASKvU9jRWPeSxwtsiyxBopDObsofPj+SPaRVyytYYxIZVG76VYt9sNmGjUbiO3ektIppZtzKcVio6GlzPCK0jKV4zxU/krjAP6Vvf2crAMqc554qvcac0U6/KefQVXKK5j3lntjEioQfarcOmpdWy5BB9q6GOwMkITy8VNb2Lw8flRyoLmXpmn+SRGua0PsDRybzmrMaSK5O0VZxI8XzUWFcrA4Tao5ojhG7Ln8zV+2gVlztont1YZzg0BcijhjXn+tNl8vB+YGqs29cjnFZq3EgnKlqLMRdnZVkAXB96tJcQrEN3Ws1piH5BOfarG3fH5mD9KLATT3MTDCtj61AkzxvnGVqll5ZtuMAHnitSMwxwENgmmgEF8rHbyDV21ZSOWzWd5MbDcrEGpofkUZNFgLrqu7cCCahS/wD3m1lpi72kG00T2bkF1H5U0gIru4SQmq0Fy2Cu04p0du8hI5BFTfZmROtMRSYxiUnpVu0kTdzg1C0AY/NwT61agt/Jj3bc0WC4smWORkVPbzBflNRNuZRxipo4Dt3YzSGPMYds5qdHSGP3otxgc9KhuYyz4VsCgDL1C+uFm+ToaimikuIC7+laT2uSN1WBDH5BHtQB5TpV21jpd15iFlRiGUHvWdNr6Yb/AEY9cjJq1qsgVtWtUwUSSUj14Ncm7fKcV5E7pnqQV0ddpesjUlWwa2VWGSr59e1Jcoyhg3VTkcVkeDz/AMTmP3ruL+0SQFl4PfI6046oHoyfwrfi4t/ssjEhhtIrmfiJ5+l6PcRwDEksyqv0Byf5VZtobi1uleA8Z5FHjUjUr+CEn5UXcwH94irT0JS1O0s5kuNOs7xTmOaFTkD1FY2tKRp9zBHn986r9Rnmk8AXv+jt4fu2AaNS1o3qO6/hVjxBcW9p5KuhZiC3Hr0GarQnW9jJ+E+Le71G1jwDFPynswyK71EaPUBJ91Tnj3ryv4U30jeN/EAY8fu2PHAzkf0r1yZd8HnLkkd6pbCnucN8TpNulXyjGZV8se+7r+mab8A2CeGPshPCyN/OqvxOG6WGMkkMu7r1xxSfB6TybaSPOP3x/DpWSdpo1a/ds0Nd0hLPU5LeMttBypYdas6ZA8cYDcDHBq38SYLiL7LfxMdpGxh79f8AP0rnbXVpXAjdSPevQjqjzmrM6uKZ4+UbP0qwL2dhhkI96z9K1C1WL5iCa0zeW7KNqDBqrCIXvJghOSPwqFryaWPbg1eNuspBXpUk1tDEowBmmhGRDNI0gXmtBGdhyDiqvmQpKegPpmrK3TCLASmKw5GCvVa6U+ZvTKjvU0QH3mzTyscny5Ip3FYhtrgquMk1dhj8xdz4H1qv5cEQGTzT5Xdo8I2B70XCxbVok4yKgNxuk/dkfnWPLJJDPhmH41dgjVMSiRc+lFwsa8FwduJFAHvWXqc8bZVcA1S1e8uVT9xk46YrDsZLq5vtsiuBnvUuTQ7G7FNIF2kDOaWX7wzwKs/YjGgJPFJ9nVl+9j3qrisUZmj85V9OtWpbyJIhGRmqdxAiyfe5qvH5X2gb2z9TQAgK/bARkAnIFa0d1bqdnc1VkRQdyLkVQu3ZJPMVTx2pgdPui8jLKAPalT7E8RVW2k9a56LUZpodgUgelMjN0shbLY64pBY1TpNu0hfzM9+aKprcTFD1PtRTAlh0+FoCAoFT29vFENu3mpg8aoAp7VWuriNWH9amwx/2mSJtqqCuetTPLDMys7jPpWQ16JpfL28ZxmlntcoJI2J/GgDcF0sSllGQKbLe+ZEJEXBqhpscq4MgyCPXNajLbpH0Az7UxC2ublc7gKlhkMZaM81BHJEB+7bFPVON27JPvSHcljvNgbIwKr3FxvGVbH40pVdhz1rMvY8jKNj8aLCuTXc8gUDbkVBDGHfdtxUcFxMv7t1yP51d3fINo5pgVpIZhL90lfWrpiYxBU4PpThJMQuVGKjLTeZhRj60gRIY9sHC/P8ASq62jyf6zirEMrx5EnWog0lxLw2AKBipCinbuP0qzDtxtxmo2hVBktzUsDJHGcnmgBxJU4UVO0zRwY29ahUFk37hUwjMkW70oAjibapbZ1qE7i3fHpT7iRlUL8oqMiRWBbp7UAIyx5wRzSJcfvBGRwO+KmEJkk3HOKV440YfLTuFhplV32LxjinG4WFDu5AojhBfK9TUFzEdxWQYX1oESpdLKu5KjDSFw4NVrcRQsy7uD+tPiuB5vlrgg+lFguX9xI56Ussi+WQuelVwJ9wAHy96lEckXOM5FFh3PHtVBTXdUgP8byH8+a5c9D29a6HxPNt8b30Zz87Ej8hx+tc7LtK8cV5FX4j1KWxp+Em/4nERzjmvR3bb94givMfDjbdWi9yP516T96MHdk0Q2HLcjZcTFsjb1IrHsVa9vZbg8I78H2p/iG8ax0K9uQ+GKbIz/tHiqngy8VbZFmBIxTYrGveaZOrRXVm4juIWDJ2z7VDrFw99dvLKuwqgUqOx7/rWtPeRtGxUYAWsaSMrbPJI2XYljTEYXwrmS3+Jetwk5VoIsj1+9XtULSpGUkwVI4OeteB/D+Tb8U9Z+YKPs8Zz9Dj+te6QTSXWnqIVXcvc96uJE1qcZ8TIVTy7h/lXy2X8c1jeCrhbK16nc8m7H4D/AArU+LBlks9PhkDKZJ9pPtgVjWNtJHlVYbARzisZ6SN4awsd74xuobrwcl1kOTIoU+h//UTXFWamZBsUmuiuYEj8C3AkZ2R5FZQ3O05HI9M1zVmzW4Ux5P1r0KLvE86qrSNyy09mTPQ1pWkqwkLJzg1lWeosrYfjIq7aT2kl1tZzz0rYyNi4v/kVYsA1ZtllkQeZnmoIo7LOPMGauQSKTtXFMRnXel+ZLuWTBqDUmu7W2Hkx7wO9bbrtkDMeKkF1b8Iy5/CgZjafczT2WZI8NipFWbaGAPWtpDbeWcKBVd7iGIjpyaQFYWsk+Cwp8umz7MJmtSOeHar7lxUyalbHO3BxTA5mWwdSPNBqaPSridRtbK9sU/UNaha8ELx7R61fttYigQKMEe9AjNbRLhJBnlfSn3GlNEgkhj+f2rQl16Ag5xmqM+rSM37sjFAFe5W9EQ8zIqOFZM8ck/rUk15NMArNj6U+2mEY+b5uvakBmSQyrcHcDiq9zYKX87JB9zWpNcebLt7elR6gsfk/KOfY0wKDvOqjy+RUlniWQLIOM1ALpUwkikL70jXaxygxKzUBY6COG1t13BOPpUWqSo9o32YfNjsKz7rUD9k5Ujj1qnZ6gznaA2B1oGWNLjumibzADiipLe+IudjdDRQBeSBZBu3ZA75qrNCrbisn9anksbi1QgMSlJb20QXO5+fWqJKFk0cJYSJ948HrVmPfnaoBU9BirLWqr82zKj2p6tkBlQ4FKwDlbyocMD14qSYCS3Vg3JFZ91NLJONo4FOkaRYwztgfWgCCZnhkwrce1W47zaAGOeKzJtzfOMsetFtcSSgq8PK+1AGg+oZJ9KEkhmU88+lUWR5AQFKnNWLWPyYNzKfzzQBo29vHKg2lasItuh27hkVj2nmrPuV8q3bNaKxr54ZjjPekxofczeWCFqtDqALbWQ/Wr0qxxMGbBB9agmWDGVUAmgCpczNLNmNTinxS+XyDS7snylGCaSz06WGfdM2QTmgBXaaR8qDj6VYEO6L/AGvStOL7OoxgVXnaOOXeGGOwoAqwifGzn8qtJ523ZjHFPW4VhvXHFPS6VgeATQBXbTpZmVi+BmrMtusYVW5qCXUPKyD1qrd6ziEHyyaANYeWic4qlcTwqecVnw6tFcMPM+Sr3l2twBIsgOPSgCSKTYwkxkVNPJFNCSVGajdo2URrjjvVe4lWJCu4E+lMCoEQybVQk5q5b2scbCRlqjZ3DrcZJGK0Ly5TA3MBTEacCq0e4CnjYy/MtZsV9GECq3TvmpVu1RQxwwPvQB4X8SY/J8dXDJ8o+0D8cpj+Zrn3P7sCup+Nwjj14XcOQWEcjZ9QcfyArkroOkhUggZyK8iv8bPUou8UXvDr51WAZ6OP516WW2hcHPb8K8w0cbdUhdT1YV6Zaybo+VzjripjsVLc5D4j3BCWWmoeHYysPYdP507w9ny/LPHGRmsnxY81/wCKvPgPnKjCHaAfkx6n61raJPEzn5gDE21x0weDj9RVShJboSnHa5uQhvLkQnOQBU+px7bUDOCBUUF5ZpqCRNJ16H0NSa7MiQHDqQenzUWFdXOG+F0DXfxQ1yFW/emyLR++11r2rwpcPloZT8ycEYrwfQbubw78TLTxCY3FkJDDcsoJHlsME8dcda9i/wCE78E3FyLiyvLhphw2y1cBh+IrSK6kz12IviiyS3mlrJkL5zDjsdp5rIs442lKliI4yu4/Xj+dc78ZfFbTWkMumLNC0M4KySKDncD259KyPhH4nvLzWr231qcXcT225FZQAGDDsAPWplC80iozShc9p1u3VPCzQAZBZcgDtn/6wrm4NOtyBklT25q5Hrzu7RzOXjY5wakl+z3cgVAq5967YR5VY4Zy5ncjS1jDbPvelNbTlhlE20gnv6Uy8tryOQJbNub1q1HBq9xCIXXn1rREBJZyopnUknHTNUVvNTiHyoQAeK6KC3uLeERzHJFO/wBHMREmwE0xGRDq1yUXzgTVtrwHDBSRV82dmYAQytxVi3tbX7OV2Z9KYjCTXoPtAibPFPutRglPD7fQ5rRXw3asxmKDJ6VS1PwxvXcmVNAFWK7LSeWZiQe2anaS8VT5ClhVGbQLm2RZtzHHvWjpl8QnkyYVvQ0AZN5cz3B2tFscd6rS3MwZV3EAdc1vXHlo5LKpz6VlYhllb5DmgAW8i3qrPlvSr32jagAUjPSqtl4dW5fzy+3B7mpru3mimCowZR2FICeFDMDhyD6EU6zLCcq4O3OOKzbi8mgcqFIqxZXvmRtuADdevWiwFy4eNJcrmkiUyOGxuXPasu/v4VQ5IBHXNP0rVIt4U9PWgZ0d5YWs9ou2Mbqz3ght9oaMZFaovbcQ7l25x2OaoXd1BMN0jcg+lAIDHaSxneMZ9qzWgggBaIAc9hWtbxx3Q2pkr3xUepaYyRkwtz7UhmJcSJ8qt8pJ9aKz76ORmbzJFXb0ooA9EuZjJDwBkjpWVbW901yN4wmap3F+GvgUkIA7VNBfTGcjqPpVkHRtAvlgbeMc0gtUSE9ADWPHrE3n+WyEj17Ul1f3kkLqqlB2JpDKmsBrfMlueaoxzSzIDM2COozV+0s53i3yybs1ai0y3lkGev0p3sIo2rq9wqgYx+tasfkq5YKoP0q1DYW6chPxqCVYRKV9aGwI7tPMgZ41Gfasi1e4VmikGVJreTYgYKQB3zVKRUO/dj2pAII449gjIz9Kiv5p0YbPmPtUDMjceYRjoasWqQuSvnfN2yabQ0QQ37yNtnUjHrU8sizJ+7OPfNOMfnK0O1Qw6EVHHD5du0ZPPrSsBbtJLeEBpHUtWlFLDcrujIJxXM2drE058x2Izz6Vu2ypbEeSMigBZ4JEbfuwKqTSR79sjHFXmdrnKY5FRz2arCGkX5h+tAEKxr5RMYODTT5sKD5TzVkXEaW4wAAvtQdWsWtx0JFFgKs/lGDeeXPaoni+0WoCL83fiphf2LMAwwT0q6DEse5CMEcYoGYF7Zp9n2qMSe1UIbi601MyKSPWt2WF53MgbBB+lRSqs0qwyOpbtTRJBpupC9+Vsxt71ZureJELNNuz71DfQQQrtXCv9aWyjieLfI24CgCCK3ZWMiyE+gzUZkmuZTG2QF6ZFT3DCKYeWAQe1Nupp2VUjhwe5xTAjRmiBA5q1aXTKg3ZJplquGzKOaUWV0JRKv3O1AHnnxbhmutQVpAoWSMLGo6gDrn8T+tYx08LHHFMxYqoGa0viDpusX/xMtr6e1MOnWtoqROH4mwSTnH+02MHstTZ3NhoSo/OvKrK82elS0gjDFolvcI4zwwA/E4r0CP93YGXGMLnNcjqv2WC0S5kw4jO8xZ5c5Cj3Ayf5Vj3PifVIvFdvY3u46aArNHHwTkcEnb8ygjnBH49BpToSZE68VoT2lr/AKbMbeZYt8jMVxn5s8tznms/QUuLtLu4mtlYTXkjbyxzhW2j5cAfw/j1rs9J0qeaaW6ijWJHImiB7Z69efQ496q2d3Lp+ti1urxhZ3DFoGkBxG+Pmj/HBYe+72rstocXOQx6bdRRiQRwxl128y/rx0qY6eZYYWWZUVG5G4Yz3PPJresoIBHLDa34W3aPeZVGDwRwR1BxSrZTIsjSRtKrBVEpU7cjkDOeOPrRYXMyrBZw31pLlrbcV3x7EGT/AI03TtCkDh2AOBwVArURmtyqwWsbxk4fLHKqOfx6VqaXPA8ohZSFfGw44BPauevSv7x0UKtnynmnxk0eRfDy3kEcjKJ0MuBkLwRu9hyB+VcV8JWK+PrC3fiOffG+B1ypI/UCvpG80y2vLSa0uolkgmQo6HuDXz3qOlyeCPiTaxziR7eK4SSBwdpeIn1H4g/Q1z395M6bLlaPbZvDsSMrLIeTwAaS8sUs3TMjK3tWjqFy9pMp8tnHYiiO5hvJlluIwwWvQOATT5Ny/Llm9TWzbzmNNy4LelY+oahZxjbCioayTqFxbnMTFt3aqQHYSQ/asMxwaz9V0tvK3IxrFOt3Igzyp9aoapruprahbdt5ai4HTabpcuwP5hI9K1PLKRiNeKwvD+pn7KiXEm2Ugda0rwyyxEwSZcDg0hE096bMDzZBj0zVebxBCy5GDWKy3d3L5M6ng1La2bR3BjaLclMLEV3rTGfrlT2rLubqWa6DRoyr1yK3J9LEh+WKpTprJCAEG40XCxledN5OXUsPpVR9Rt7UGWZBn0rQuRPbDG0H2pJNPjuoN7w7mI6YouFiOw161vomjSTYaEkt0nVXuMuTwKox+H3hn89U2YOcetSXNm15MrLA6NH0NILGvfJCwU8EnvVC7ijjdWUgDuKih1Ge1yt5Edo74qO6vLW4kTyWIJ9OlAWKF35clz5eGA9SM0/dBbsqIh+vrWnYNZy3X2edArdjW1aWGl4ZGAJ9TTGYcN9HDEDncO/FSjULK6G05z9O9WruHS4pPLTbk9sU+wsdOiLTSYH4UCRa0u7s7WBssM1AurxvcFEbIPXmqGsTWbgrb4HtVWzdYbdpNuCeM4oGS6xbpd3GFJGeuKKLV8EyvnnpRRYC5fxwpAspj2t1pui3izybUQkjuRWvPA0k6xSxAqBTVWK1f5UQD2NWQTWqrJIybQG9cVnXkF/9oMSSDYx7DmtSzkUsXJwp70ssTiUyREEUhkFtD9ltv3j5bHQ0yK6kAaVRkjtRbzLDOTeqWQ8dKZcyR27sbXDJJ0z2oCxetr2aeMjaQanTT/NAmbIPesGyTUBdBnfbH14rYmvG8jy43OaBFm4tY1iKq2Gx2NZaeU5MTsciqim/+1F2l3LnpWvAsO0PtVn7igZFLpsU9vtiwD65rO/snc5U3G1l7g1uurSJxmOmW9iqMZGYtnvQIy0065jXzEmLAUTzLHFuMhJxzW9HAGBWNuD1rNu9HikfJbHPSkMr6GFuy2ExjvjrWyIHjXCrketOsYbe2QKigHFPmvNpKEADtQBDbyL5/Py1Uv72TzyjEbamliSVQTJtJ96qXViykeW/mE+9NARRBdzM7Eqe1FtHaIGLwnaT1rQhtwkQEsa5qWOGPYcqAopiKb6Xb3Sq0Y2j1q2lpbRhY5JuR6mlW5jLeXGQops9nDLNuLHOKQA9rE+5UbtxVaPRYmBlEp81Txk1OsbONsUmGU4q0LRkQTO5JoGjDu7RC+24PPSq5b7EDGiF0bvWzNbwztksS1ZN1ayi527zsFAWJFjVoeQQ56VLaII0Pmtk1aha3hjBOG4qIXENyHEqhB0BpiIpYDKcQtx7Vmanq02mK0MpDHB24NU9T1EW9xJFa3ybBwTuHWsUGO8u0h85ZZZGCjLZyTXJUxH2YnRTodZENxcahrF3HHGGmkJ2oo7VNBYwwobi4uEkVGKP8pwG9OmSea7PQ9F0uJWjlQPPG2yTJ+4fVcfWqXje3jmzbW880ADJ846xkPkkenGexqoUF8UtwnWfwx2OR03RdIjWWKZSl/cR+XdKVOGOfl5xgsCDk7uMDtiub1Sxg0TV2vtZ1axgt4ZAqyzEh3XAIG3B4zkcenaul8M3UVvZvDqd5LKU2xoWTLhlUB92B/eDYPcVLrtxpl7cNFqMqXEUtuLcrLZZKjqpBxlchj254OeK12MTQ0e60+90hLy3VbiB4wYnQthh07YrK11bSTSTNLbyrb29xHKz7uUKyKQQeuOp/CumsoGj013j/eRlCyMmGZVA6EenNZi3Gmyw6jp+oTLNuDRyW4YB2zwcD6E8UkI0oPs/2SaKEG6dG2TBZgSB3LDqR9KWedUs4FjUJbHDBUIYZBAPGOOM9ecd/XL07UbGK2sp7y7hW4ijKMJACSeQSoGSwzk/NU/9pafNvaO4txCP3jZJUDd069Oo/MVQF67urO2dQ1xCUkIClImbd7ZxkdajkkjlUxtmBifuvjd7VV0XUBdiZhIEWA7y7LuTGemAd2OPvAcUl/rViFbc0bSxoJGTdgD5eCCeM+gz3pCOm8P3wv7LLqfNjYo4YdcHg/jWP8RfBdr4usbeI3C2lxA+5JzEX2ofvDAI/DnqKqeAL6O7+13il4o4owTuGS2WHX8zXWxalYun+sGe3NcNSPLI7qcnKJJqstoun/d8xgvBx1rhLjWprdmSOAsM8geldhc3dvKhVUDjsAO1YU9nbTTGSGIiReoIrti7q6OVqzsJpLWOoQ7pj5cmOhqnNaGOd1VsnsajEFyL8ptwPUUy8nmtpQ2C2OvtTET2SSEsk0ZkStX7DaSIjRx7SOxFVdP1u2tn2tDkt1yK3Evba6hDRxgeooAyZrZI5xPw23sKuRXULRblm2N0wTU1zDCrZTOcZINVpdMju4copV6AC3uoVmbdLl61LafzACqHP0rm57OOzmVHb9565rR07Ult5wrYYUAbDzSRn/V5A9qha78yQbB83pUC61bTXDIWAHuamtDamQyLhs0WAZd2vmDdIpz1qSyZExGyAY71otIhAjYdelC2asDJkUgKV8DcBo4kw2OKz7aK+jRo5oQcHrjrW0sht3O2LJpZZpJV2smwnoaYjnNRt99uWaHOOuBWXEtqsO5rfa46HHNdWZvJJimZW3dKzL2yeYkwxggelIZQgsftJE0aEEd6uC0dlY4KkDFXdMkaOEqIwH6YrSiRY4GkmAGe2KdgOLOnyGRmKMefWpb6FprFlXcjKK6O1vLVd5wCB2xWfPqFneM8aKAc+lAHBS2t0V3eY4xXRW01pbaSnnEknr3rUUaahMEyqGPPPeqs0OnzRtFsUr0qgI5b/S3to0iZdx6gdaKoWWhWX2o72yAcqKKVgO81FvMHmRMACO1Y8wRDsKs5J60iXe1OAW45BFaumTQSw5eNQR61ZJnrEEjEbPjcelaVpC5BUnaMcZ71CptZrzpnHSrF7IokUszBF7AUmBQuriPzDbyR5GetQ6jJDFboI4W5PUc1dultZo/OgwfXNQyXyKgR4N5xgcUgLllDby2IZmxkd+tVZLQQqSpDntiqk9jfPCskDmME5K1as98UiiR9zjtTAmsoAsBaVGyTVu3hgdS0fyt7mqF1eXbOyBBipI4zawCV2ZmbnFAjShhkRwJGBWrLwRgE5JqjJdo9uvODTorhokO9+PegZK0tvEfLDEN9Kzr6W7SdfLTeDWiEW5dX2qBjqarGRoWkDEY/hosImtYSYhJN949qdcwQmMueWFUlu5GB8xsDPGKI2feY1JbPc0MaIlmjaTy5Y2A6BhThEkLZjnLHPQmtSO1BtsbRnHeqsVksjMWGGHSkBYPltGsjNlgOlQTzKVK42mkhjaMmMnOKy9R+0O7bG2MPemhMnWy3sXWTB9M1oWcYjUrIRnHGay7NpxEGOTtGTWZqOr6g2/ybRnIOBigLGzqCm3HmIx+Y1Pp811Knlsw2471zUWo6jGq/bYSMjIXFaSaqY7fdHGS/92lcovTiSNiRzz1qJLyFZttxgg1XnvpPLHmlYkYZJNRWkdjcfPJcq7duaAL128MsY2qVHUVVkW1mTyzJhu4q0LXKhgdy9gKVtJhdlmTCv70xHknxB8L3WnO2oWDvJasfmQEkof8ACuP0i+urXUYZkuJEdZAQQehzX0Td2tsbd4pGDcYIPSvHPG3hNtNlbUbFjJbF9zjH+rJPt2rgxFDl96J2UK11yyOgsde1zzPM+3Nuz94quT9eOatzS3F1G/2iRpDIDuY9TxjrWXpsZaCJsH5gDW0qcVPtJdy+SPYWdjcSxOVEUiKVLpwWBGMGq8dnbRld0YlCrtAkAYYHTjvj3q2BtPv60p446mj2ku4ezh2IbR2tbRreCQqMFUbA3KCCOD+Nc83hvTt0jO9y+9SGzJ1z3OBXSNjpVeXnOR1o9pLuHs49jL0GyttDDnT4gju5kMr/ADMCVCnB7cDt6mp7t/tc91NKi77vInZFCl89c4x171LLx8uKYvelzy7j5I9iqR5KqIcptAAwcYwOKzb9WfzGYklx8x/vex/IVsSZb6VRuY/kJxS5n3GorscxatcPrsAWeUCMmRvmOOOn6112mWd9qVwdjuEHLvmqXg/QZ9Z1m6FuoGzajMeijqf5ivSrTSf7Og+zwx4C9Se/vVQpOpK72IqVFBWW4k0NvaaUn2E+V5Q5DHJJ9TWVba0hLGUqG71pXDSKrFot46cCs65021WzM06lc88CuxaHJuR2F1A1+ZmkJQ1de2tGZjLKuxjkZ5rFmSCNka3XdH3qzFe21xdJFtK4H8XemI0biHS1jQhlZs4qee3W3hSW1kU7uducVWkhh+0L5MGfXmmSpHuZpWZAOwNMCaa/uoXRpUUbuBxmt2xvBDAGmj3bh2rnZ/LvLZEhkyV6c1RHiLUbGYWr2fmqON3tTA6C7W3uJGuplwB93NY11cQLNtiHP1qe41BL6EQ+UUdv0NU/7IktXM0jPJxwAaQFeG2mkmaNf4/4qntjeWEpj3MQPelt5S867UdMH0rVvI41KNKy7SKALml37vAZXw7DtTbnXrlZVEaYXPzVhXmqWdg/lxh93oBWPJqk11fP9n+XA+6aAO0fUrqaX91Io9qR73VJAqsqlR3BrzzTtY1CHUSZrZwoPNbl1rzyFfsL4cnlSaAOhuDKzDccnvzTpLm6soS0cm4EZ5rJ0y5aMNNdTgseo61v276dcWhZ235HQUAYltr7lzI+3CHnHFXLnxVb3Uawwj5245qnLoEYnMsLFYmOSpNOTT4WO1Il4P3sUAQpcSJcsruBuHSnwaeHJfeyNnIOaXUdOjCKrNiT+E55os1uoMNPINg9qEBqabpcF1Jm4lww9eKLnR0UssLg++awNSvr5b0PESkI6kd6qDxDfNdNFCWUep6GmBsTWFxaENks3bmimaRrT31wkcn3k+9kUUXFY6C4mh8tPMt9jewqpOt1BcbkYCFhUfie/wDs99DHYsHDjkntVfT9Sunm8uYI4xjmrJJ3aaK2Z4ZfmJ61HdtNsjY3DSueoFTywmOMtNIsSHt2q/p4s7cKVZJSwz60wKEU22LbtYcdPWrtkyhVkmUR88Z71Gr3U14WMSmIHjFT6qttcwLHJlHxwBSA1TMZLX5TGVHoaqiOBwGZdr9jWNaacy8rLMMd81rW6OB8z/L6mgAlit1Ylpm3mqv2xmXbFGZQh5rTVI5FxhfTdT005I4GRXAVupFAFK2u4ZiJPK2sO1XJTG1s7SIDjpWXc2TWkRa1kDtnJBpgF55AaRt4YcqO1AFu3vVkZY2Pljt2qOSALOWeckA561S8lpJBmMqF6VYuIQFXex3EdM0AaKC1kIZcMqin/brVR9wJj9axo2+yMNo3E9VqRdkpE0w8tPQ0WC5dvNX+UCAFh0qKXUfIXzJiwz0xToIS2XtUDxGoJp43Z45LcsAOhFIY+DUIbjJWbY/bNQmS6807lEq+tVwLfOfJ2LnririvCyFYZSzdhQIbFebEMbJgk9KsW80UD7TtXPrVKaNjGZVB81ByDTIna82IIw8oH5UXGa18sF5EGULvXoayrVxbzt58G5ScdK2La1b7L++wjD0qKGFWkfYysDSAqX9rb3VsxKErjoKyLLTre3hNwA42nkE1utayRzmSOfCnjaarqxcmBsHJ5oAp6fq8bs24tGvQE1MlxI1yWFxmPuc0+XSY5F8vaFXNZt/ps9uG8lyVxwKBl273SSJ9nOUzyc9abcNGriO9t0aGYbSpHBHvVCLTdWigSaKTeByVBrN1vVJWKxTLiYH5RQFjbOmaMl0kMRliTHy7eQKc2hhfMPnYC/xEcH9a51f7SlnSZJlQAcjNdFper2rJ9muXMspH3RWTpRfQ09pLuZ8lnMjj7pBOAf8AH0pl1bTIjNFDLK2F2gAAEnqOT2/Wr13fbjKtrEpSNdzhuoHqP0qfT/MltsSXmnuWUMsvnKTt91Bzx37e9HsYdiPbz7mDbLNMG8yOOFl/haQZI/z+NKbZ5W8vcI5M8Kf4h3Pr+laEth4g+3LMzRSQIGKrAi7ZFyfmJ5wRkfp6026LJcCJ2Bmi/wBYF6K2TwT3PQ0vYw7D9vPuQHRJXVXWQEZGcA4qKfSVjh8xZlcgAlRgZB6Yya05LwrZtNtWJYceZIXwuM8ZPb05oRY7nLxw+bFIFwMfKDjt9eDjPej2UOwe2n3MhtLeIO13IIgPugDk/WufurhTfpbxl9zOECbMsx/ziun1WNmx+8nwBvIBA49Kr+ANHivvGaXRUmK2zNhwcls8Z/E/pQqcOwnVn3O50bQ00i1/0VFTd8zYGCx7k1Opkuco42+prTvg4Y/Nx2qpOgWDcgJbqau1gvczNQWHS7F2ZQ27v1rnFvmmtXDKrx5/KovFGqai8xhSLdGKwIpr4KynGGzlBQBv2aw3MpClFjxjNVfEENrbWHySL5wPD56Vl6fbozurTPEc9CaS+jZbpbdmMkLjnNCA29OguJ9NQC4LE9WXtSy+RabUkutznjDd6l8K3VvYWc8KsPlB2jrWVPDLqU8zMiJ3Vm4NUBs2cDWkq3EkY8tuQAc1DrU0TTC5jtztHtWNa6frysJmv2eJD9wjIxW/aMVg3XIL+gAoAqWtxa3GWgz5o/hp6Xd7LKAwaONTg5FNmIhufOW3KsT2FaFm11eKAwjCeuOTQBYtEtpATIAy9ziqr28N3cGESMoXkZq9Bax28pGTgnvUlzawycZ2Of4lpXAwXjto7vM0asV4ziqxstPutRLW7Kj47Vo6jbI9qYY3AdTyx70kVlFDah4lXzO7DrSArappF5b2INvCHOeTWRZ6RceZ5pjxzkjpiuma6vzEqtIQq9vWpILtGZWkh2juaAOegs9t5JvidlYdcVq6LpE0RkcXGVPIX0rYlurMxptRdrHrip4rS33nbJt3DpTAzj5c8YiMhEqcYHepLe02grkq3vV6yFtDfLG0YLZ+8atanNDDuKBWb0FAFC+01LiJD5nziqiWkvlMkyEgd6tPfjyAQqqfrVK61dli3qyMP41zzTAr31p9oiMcLLuA6VWNpHDDGs0A39M4quutxGV5oY3DDirVlrrXUeZlU7T04zRYBhsLS0PmxgxluSR3oq9qWo2N35cIXBx09aKAMjXrUamsIjlNvInDAVcttLlt4reO4uN6gjDL1rV+wGZ3lWFWaQZLY6U21UTTR25Lp5ZwSRVkXHy/Y5Z/LmR/IVcF2qHTRax3LPBgxE7QSeK6C4tIYrXy5IzKh+8axWaysZTb21u8sJ+YH+6aAL7rLbozrhwOQBVSe6Rtr3EezP8AFV6AxXMYAlKA9jS3OnQ+SFMmcHOD0NILFa0nlMbyRrvj6Co473ClbjCrnC1ct5Et0KN5cbH7q561VXS/OcTSsqgNuOelMDRt5rbasBYKx9amhikZ2/e5TFQTx2geMldznoQK04wqW3yY3dhQBmSLaYYPIBgdzWKuv2Vvci2hWSWXOMgZFXr/AE+S4mkWdtvGVAqKys7a3txM4jWSPk4HNAFmV5biHdt8sHocdKyGsZEkEtxqmAG6elaTatGybFhc7uhxxWPNNbNcPHNIDzyKQGmZtLiBkhc3EyjnFZ8k8k8iKMhWP3TUOj28aXMghc7Ccitq+tYJYom3+XMh6ii4F7T5J7W3WKODGOtHnx73HlZY9azjeXCN5QmG8dGqaKNroYkuSsmMllpDJdtnLEyPKmf5U2NLWyUNbsrO38VZr6PZQM0zXbEluueM1atLHcAyvj0yc5FAFm286aR9rIwbqaSysmS5kIwjdjU0NssALq4Rcc/WnwGOeMssmCvU+tIZbC5U+c2OMHFZF0gtblds4VW6VeMgVNjEc+9VTaxrGLy8O9VPGKAKF00s0UjeZlU6YqG1vPMhDW7fvl6qRVsX2mzTsFnWMemOtWo4oFlxFCmW6nFAGZqGo3ywo3l43Hkio5rq8FvunwEI+96VNeXE1rdiMwhoye/QCrsjR3IEW1DE69D0pgZGn6s3zwhxtA4PrWFcQw3N/Ms43OwyhPrV3xVbeVbJDAjAK3BjqhpzxWjede/IMcB+tJjRNbWcEMPlzTPnpjNaOntZ2IEiwYOcbiM5FatnDpl9bRTKqy92xVxrfR/srSoQUjboT0NIDlNXlRrwy2zNGSueDjrkEVHpu1rhl8uOOR0O5xIU3nBwW7HrTdXkVryViNoDDAC9VPcU+RUViRJI6gARsTjjGcYNNsyQwNtfyTHMJIw28rNkP9AOg4H5UyB55rv5UeRy+1oWG3cCOxOc1saO1rcRyweYsjg58sgHp0xUHlwC78yK4ESypnEludqnpjgnv3pXKMu50cwTRSQ30l2xQL5cikFcKB1xweM5GTn9dGwvbm1tVtJrONrNA2IDKQoJzyRnHryDTbhblYuGjZWHSNcA/nURA+Xyy+7A3Zx1/Pj698dqBC3k0kkPl7eUHG1sgKBwMH8elWvBF4bPVLgFizyR7ckZPXP4VQnn2xZC4IG3ce/tV3wEsc2o3SyECQRbk444Iz/MUWBPU720vGnXbIBj3pNZjlS1/wBF5J5qojbcs4AFaVp+8t3O4Fcce1M0PONba++1L5ca/wC0G71g6g19bOLi3tcsp+ZR1rtdcDLdv5ahwOcntVWKFpLqNvLWMsOWJ4pWA5i31Lzin2qzaBs/exXTxafZ3Vulww2LjGWqwdJEcbyXMkNwGbKgYytRyotwn2ds+RjjtQBkwacseoOsUy7f72eKs6hpcOoafII5nhmT+NKjFjaIXFtMRt67jVzT5Gt4lBcOrnBApgUdFgvdOsx9ovhNEG5GOTXRG+t5oFEUaJkdSKyrlre0u/3lvIytz04FVLjUIAqsm0lmwV9KQHQeRbz2rM0i4Xqwqnp8KW+ZI5wyHOMmsy6W/jtzPGoaEjOwHrVF7q+ijAuIxHFL93A+79aAOlbFwq/vwrbuOetaltbwpEPOOQOpzXI2twuIonkX5TkuOlWdQ1mZEjWMGWJjtbaDSA2p4rF7nayjaeh9aglsXjt2Nnhizcc8VBCYZ4fKBbzAM49qrtqMulgRywyuhPyYzTsBqpCqRKszL53fnioH0+3kcGS4Bx2BrNt7i6vLvfsZEP8ACa07OzTd9q+c7PvqTRYCae1ga2aNcAAcMPWuQgvJrPWka5vj5IOMc11c91byskduwiZuFz0NZepaZEs6iZVb++RTQHQPJp80aXUTiUsuBtPSsiHSbr7VK011lZeVB7CpYG0mGLybacBwM4zU1zcRyxoFk+cdMd6AI/slisYg83dIDgnNYXiLS5UvN9gD935iOlXpY380yeWd1aQ33loLZYykuOuKAOI8PW11HLMt5PGsG4nI61oNoMMIa6glaUSHOR0FakVlDZytHeWZdmOCVPFaYtRblFtziJx930p3A5u60y8ZoZ02tjkUV1d3pENxbbUumSUDgA0UrgbJmtweFVW70x1heULtCnvkdazNQj+3JtXzEKnOVGCRUiR3FuqsrLIQuBk81ZBpwb5lkhJAUHiuWvdOurPWWkkmd4JR8qr61spLcvFuWRY1Y4J96uwRxSFZJssYhnHvQBiaQ9xA7Qz6c5G7Kua6GKWG4j8l4GXHTNRXEytIGLlQPaqdtqC3HmK0u11faOKQFltNtp5A3lt5yngk1bngj+zeW2D2xVWaTyiZmuVAIxknvUImKTMsjM6Y3Ag0ATXUkFuiIy4cfdAHNTxJdPiRtgQ9Paq1qY5i00jfNjC57U/Usm0Cq8gHcrTAr6/dT2eZobTzmAwCKi0YS30DTXVuqs38NT2nmXkSr84Cev8AFVqVRZWe8ZXuRSGZOv6JPdWw+x3H2fb/AHeaoWug+XbobsiR/wC93NSXurP9nkeBpDjoAOtYej33iDVMx3Eb28AY7SfvYoGdNJa20FrGI8CTtg80I9v8qXCEu3QiqssEdvCkrzHcvdj3q1bSpKgkDKSO2OKEJgsEURM0cLS1OsAnw0AMbY5HeoIruSKJjbxeaG6n0NMit7yWT7Vcb4lboAcYFIClqGmb8qTKUY8j0NT6TBdRqY/MJQDCMe1aFv8ALI2wNIqnBJNWBG6joEU80ALa2UpUG4cH196HijgkK+SfLJ5xVW+ur63sAyWzXBOcFapaPq19fRst1a/Z3zgA9xUjL80tjOXWKWItEMlS1RxTR3mnsIZAEBwwNZd74ds/OF9skWR26I5Ga2tOhhs4QIUEgxkqwp2BFWGz0uQiBokaTtxzTbuKa1m/c7irfLg9qfFM8lw0irEk65woHSonWa8QtLcFSGw2OxpoDJupbqS+FrJhl/WrV7cW9uFt73dCu35XHQGrnlQ+ftjCuyjBcGki0u3vXKz3KScfKCaGNHM3V5cLfxW9oxnhxkuOcmtM239pQm3v4Yo5GOBxnitObTbW0VXmMUaDgjOCad51s5QCJztOVMfP5mpAi0zSW02BYbYqy55x6VzPjRH0+3mu7W3lkkB3eWGODXZHdNHts2Dljyc/c+tZ93aLKJY7i/VuDlU4NMDldOhmudOsppN0UjQqxDtkxkgEqfp0rVtpp7c/ZfLt5XlxtMsAYEd+SQQenFQuBGzSKnyA8YbGParCtDcPHiNnDNtK7Nx59BnrSZmi5oiSrHcJKyxtuIXauCvX1JGfy6VUvXV5C0eGY53gQqmGzjGB7Afn9a1rKKTy1iCpFGBjKvlpMjrnjHfj9azdbdf7TUSqVVSF/D14FCGV23gMz4/2V2gY/wAarP8AeRlhKNgbwWyGPc8YxnHSuknvNBt9OjCzW5jkXobr98rE+gxjp6Vz6MsytIjFgeQdpX+dOwmVbz5Ub5FAyeM8AGr/AMO7hYvEDxsoZ5onRT7/AHsf+O1XvPLaHy92X6le/wDnpVfQGNrrcMxbaqsNxHYZ5/Sn0J6npLx+cpBADegqQQi1iPnSYBFRQozS/uGyffsaTVrO6urQJnaQMN6VJqZGsab9vWQWjZwMkqeKxprS4t7DydzGZ/ug9qvaja6hploJdNJk5/eIxxkVFp9815MLi8UW5UbQnUigY23sLq3WEzSBSR61JHiFmhykgzk881YjuraTzI5d7Sb/AJMVSW2tGuZYblpElc8YoATUZrNVJW3V4j98A9DXP3k0IiN3ppcLG2CN3ANdUNH0vTY3lnuHlEn/ACzJ71kX0NjEjCJUSB13bR0JpgTWuqXMlmjXUMc3qAcnFFnZ6TI7XQUrkcxk96pWUGpvYCaF4Gt+c7RgqKzpbm0LGdTOs6MM7DwwoA6nTNKMk6yw3Jkh3fcPYVa1DT7e4unSTd5ajpisjR5JY1uHt5nD4+VGPTNaGhahqBSVr/ycx55H8QpAc9eWFrDOTHdMsTZHI71Ut/tFtbSL9o2R7TtLL39q6m/vbWfT3lghilOTlAMEmq6QWuq2KPteFduPLkXvTAzPCl55wRpmcsmQz44NdBcWs1zfKbe6Qw7clWHQ1iRWs9qZIbXy4VAyFbq30qKwvbuC4eS5litpEHG5uv4UXA6WztrdrjdPdbJACFA45pRDdxrJ5cmY+d2e9c1Je3F3dpMkTSovzeYBwa0rnUjNaiSOQW7H5eOlAFDUbdoLmG4jY3EafMVB5FSy6xMlkbpYRJG/Co3WnC0tvMjKTyNMeGAPBNU5YZf7Qe1l+WLhhgfdNMBbEw3E7SPC1u8g6EcCt60At4YwkIlXpuqjZozXiWcUiysCCd64IroZZLeyHkmPBH3qkDJMK/2jh52znOzHStoW8hbzFJQKOT7U1jbS2xe38t5hyP71V5NUVE8yRmX+FlHTNMCQ29vKZD5jb15BPeq2oXEkNtDGVyCetZlzrsy3ZjEGyIDkgZJFVn1u8mnKtagwgZQ45FFhG3EwmnimRHVxwRRWPYXV40Ek0LguQcZ/hNFAG1PpV3b27i2md5WACsW4H4VtaZpzCwjku8ST4+Yr6U1RBc3JLTEbD93PC1chuIVkJilWRCCDg8VZJF5diLXaSfmPyqwqqLWbe6wBYwejZq1PZGWBpreRmkY8K54X6Vzdzp2sy6qireLBaBcyDJJJ9qANfTtNa2imS4umnZjksx6H0FWoILRtyqm5x1K1JZmNLfnDEn77dKkli+zhnRY95OTk8YpDKU1ra5KsrYzxkZ5ouYP3CLnaCeWI7Uam8zxJicRNnIH972qvOb6SIHfFIvTYW/rQBZgjjlceWNm0YHvUgtZg5ikmXyz94ZqO3VGdYgQrhc43cCobSF3vGE1zlkb5gTxQBbkb7Om2HdhOfrUEl80gDMwORgLjPNO1mOAQAGSRHzndHzWDbX0UF2lt5Mm1iCXfjmi4FyRpirxtahH/ALyDiorO4S2ZYGkYsfvGRcGrV5JI0Jkttu3d8/rj1pyndY5j2y+hPJz6ZpALPHYyHYtwnOOHHAqE2scbPmVxk8YHymp9sqwxvNbKPfGcU9biO4iaGdDsA4Zep/CgDJuIjF/pCXflxDkpjg1c0K9hu7poZbj5QvTBxVVb4GSSOSB47ZBje6/L9abp9xptyZbOzv1Fwyn5yvT6UAblx5MCtIrAjoD0BqreXEYs9xw23kkN0rPgtryFvKmkFyigAZOAPerOotbRQiC3hXevc9G9aQEVjq8l9CYrVcovAO6np5qxM06qFTAJU81TsLSJZAFieOXOdqnjH0q/PHMLhbcWsgjbluB+dFhkK6ksd1HKsoaJMjH3jV+1vLe4bzx94A/KRjP0obTkXfPAY0467eM1Suri3hRPtcy+YoyDjApiH/bLVpGeUKGX5mwOn1qjc6jp8UUt1521X42sOCaz2m0m+u2js7ycTP8ALIqDgn8avG3sL1FtbiLB2lScdaB2DTLyyjjI+3WrluiI/UmnabdSPqRhu7NFjU/IyHp9aoaZ4V0vTbwX0e2cLgZB+63piui1XybO28/G15AB83IFK7GZmuaFa6zE6NdXLKjZDBsBaZDpakmG3nmCCMrlf51Hctr0IPlsr2rKTmMc+3NW9DvLqG2e5ktpo0POG5OR2FAEWk2bW9r+7dlk5w56t9RVi601orcyssfmFcBgeS1UJtVkuyAYZkk8zMbEYAHpVm8u7hoo4XhePyyGEhYHOPYe+KBPYy2bydr8MCefUZ+tDRfMIQxEZUS4VSRncOGP8JGT/wDX4NWImjhdN0Tzwsdr7CAQO/Wnw20ZkgllQZBKpIzhlIHGMdjkd6RBoxFFcERjGAOMn86xdekddTIWRlKoQTnqMHv6YNb0EkYn/wBTkkbdykcfhjmsPxHHtvxujc/IeTwBz7UIGO0ow/Z5mnjDkDIOcd+aa6hgWZQEHTdj5j9O4p2lsoWY+RvYZxzwadlmk4XKdy3AH09aoRUkjV0ZYywGOmPb07VVhhIkP3RuBx7GtALBFA7qpCKpLHoB6n9Kz7eaK73PEduO3fJ9KBM9H0eaSaZfOhUM6j7v86brT3e9khXKYwcHpTtBYtp1rJLliY127eo4xzT9ZmPmLtXYV5PoRSZqjknuVhQrfTSoytj5vu5pZVso5I5JCJGkPGOh/Gr+t/YLywcuqEMPmCnrXLeHPDzyzM5vvMtl+6hYnA7c0hmrq1oVmhFndfZ5uuxhwR9akktNSjgSS48hgOfMzk1JcC4XT2S8wBESqMG+Yik024nW3R44mlRDyG+YZpgT37WsOmxSSQmfzeC2ec0ywsdNurUrer868BemBUeorfXDi4nlhjiY4CjoPwrG+2LHqE1qxeWbvGBjPuDRYCS48P21ldSPa3E62zjcU80hRWKVtNJupbG5iEwlXejI2ePSt9bOG8gZJJpwg4Cs4BFZF1p8SWscoWWdVkwu4DcOfWiwFywsJZ9MlvLANFJGvQ8sDU1m66igS2k3XwPz/wAP14NW9FvpLN1ZozbOScKwyXX3ptv/AGfcanJdTKGRzxsjKkHvzTsBWtrm3l1NdPns2huossxTlTW7Bc28QltEQE4yQ/8ADVe20e3hmmktoRKG5iZm5z71j3Gn6zk3GpQkxLJ0gf5x9PUUrAbo0UT6hFcuySrjKHd09qj1zTdPEn2iaBWVVyRjOTWFe2v7gXVvqNyjJljB5gzj6VNpN9czWtubiGYBiRM8p4Cg+lACeGZbVbKfd5lorSEBJP4f/rU2DVLMT/ZpLMGPOCxHDe9bF7cW02obDGnlqAArEKW98VLKdDNvJJPCTIgwEx+tMBk+n2t9aB7FWhYYZWzwTXHa/wCLbfQ7gQ6tERMxwGQZA9zXV2N5NazQxWMMbQbCzhnrK8Yx6HqNm15qNpGhUYd0bhfrQBHoesLchmCvvlG6CfbwK2tR1EW+n+ZdIJZdvzOBkYrJ0m3s4tLEdivmxBOHY8L9KyBrslmq27RLNAX2ll5dfwoAhe4e7uRNp9w8DtIAGVuGXvxWpNDcpaT+VI0xiIb5jyPWrn9l2V5bfaLeLyHdfmPQg9uKxZW8S6TMv2tbaa2ZtrOgO4j3pknTQSLcQ291HA+eA7BcilvJxDdFxEpibjAHIqrpl1cafBLdR3AMQH+qByBVJdYvLi6WNYoyZCSW4GBSGX1urS6eePTWKzqPniIxu96Kzv7XsbrXTbwyLZTwjO51x5n+NFAWPQpVtLW2QzvtRiATnBJPSs2CW1SOVoJUfyHZmjQfN+NYa2mo3+ptHq0EsrLh44Y5QI0x0JOc12FvbRxxRsYoYHC5Y8bSadxWILS6N3pwulknt0KjKkYIrRt5IWtljEwdscA8HHrVGXS7i8ui080jW+3JVAAoqO5gnt50fe8dlEMmQtlv1oCxb1H/AEdUwyhGbBLLk1JaEXG9ZVB2DJdvSo5NRs/KixhyzYHmYy34VLfyTLCBFJECxyFPGD2FMSM+6t0u5lWzvAuDyxHA+gqGW1s9PlaQyyS4BPl7sBm9amihMWmmSdY/NJ3N5fUUW+n28r+c2XfZn56QynbwyXimeLfCGGD82CKiK3SAw7kM6dZC2Rn3FXpTJC3lieIxscmPgbKoSySR3H+hTKwcHeAobOe5pDQkep3dqFW5czkdTGuOKz9bulurqEC1up42QnKDPPpW1CtvFbhLyEFzgLwAT6mqt21lZw/a7aQwS58tZWXhRn36UBYrpcTyWp8qymRtg2K/GfYiohrFvY2A+1PHA27LgN92tT7dHHEVl1CFiSNpXDdaxtW0u3uNqX8LXRYk4Qqv0470DOi0fWINWgWS3z5R4LMRgVU1Ozjhf7ZJdSArwdhwGFRaTb2NxbmzsrqOPygFaFGGYz6EVt6bp9kLYCffJtJ2q78GgDmBLeamz2yugtgPlYIfu+59ar6naaPP5CsJ7maEfI0Rxz74rrnlRYpLeOBY1xyF4FU4fL0uyNzHbmYH7sYI+c/U0gOeur+7VFWO3eB4k/drID89Z2kXN3cW7SLI6Xocu6t8wH+FdTPrUtxbb5rZbYltoTIZh+XSsrVFmVJJbOVYWuBzkcD36UAaEM00kkUkyxmRsHzFGM/nWhDqJluGHmRMI+vPP0ri7X7ZPYQW99M07iQ5mtwQq+grQmj23UYDM0Ei7S27nP1NMTWp1M9/HcoIY4HEgBYlRkY/xrmtXtdSma3lSF5UZj8gGGVfenWurbVlQXhCBsBljIx9SKv6drzTXbRZBXoSU/PmkxkVtpKRb9Rm3PnCRhUwQauWuklZGm879443MmcjP9Ki1a4uriyltLBX7BQflHPU5pdC0u+t4XS9nYRMu0nflh75oAmEP2i3ZRZiEucSgnr7irki262Ihj8uWXG0AnjH40z+z4oLMrHO5OCI3Zv6mqcqXEsEMb+TKVfaWHbjoaQDY2ktxJbzxTMkgyqocqvqKfBJb2sSxxrIy5DfM3P0xT40hSby/MlMpG5FbkY9BWZqMc/2rbZm3muOyvztPuKALd/dtIYXmtUjgYnO7giqKyYknaFJNsLKOWGWz7enFatnI13pH2a8uLVrlEJZYx9wj+VZ2nW9wztqF0B+8URrgjkAHn+VApbEsflsA3lNEjE/OBlenGRgYyf51Utkt4tQLbDsBJwRk/X3NXWhkwsHmuVI+ZM8djx6dB+QqW1t1juY57hV8jhTIRgA/X2p2MybRrnRtStZPJaQz85CkYAzjt06Z/CsPUvON/JCs0rpnIUngH2ro1jt4bhGht4vIkzvdF24H6EGqkumtLdiOKNoxlsuVYnHJBz09uO9MZkWCxyyMsoOBguCvatC1s2kvJYxC7RiEsoUZHTj8Kl00SW15J5kXmyYIZGGQPzrQu45GP7mUeXKSok39hnAz+X60COeNuoLxyRnDZyD6dP61mPb21tJmBBGPvEdK6S+t7eFFihMrSY3MSmFXHB9uTWNdQ3s00Kpao0ZBV238j3oA7Xw1htPtcSBCEOPzNM1wTjK8FuzZ/pTNKX7PCVkZgG+4wHAX06euaoeIrTzAJluHkmRSVIPUUmaI5/WJ7KzvC01s8cqlQjQk7T74p+majb273NnI3lyyAMnPDA+tRie1urqKz1NCihTuLY+b8etPj0mzmtri1ijzBjAJYhgD6HrSGajxtsVZ4XkiKksFbcG9waoyWcltKW0uJ4sczK0pUY9/WtLSNNfSLOOzsLqWRdx+SV9zAdwD6VbuNLWaF9zMM4bcTkEigDlftN6x+0XNlG0TEhWyc/gDVqWz/tBN1vMsUzFdyDGQM9a0JbSO4fdIqPEmGiMfJU+gHrVbTrS3s7+YwvMilS2dvQn+9QBSl0yW1IM1xEXVuCyEjHpSnQ4ri5W3ElxBEcPiOTKj169K0mtr6WPzIwz7jskUDIYY4NS6Pa3NvFtlUmQfKxx8oHpmhMCGewhgCr+8u26evA6c1DrVikdstxHfC1khjOIyMq2fb1rS1S3jmCLEhXaeEVsHrzmqv8AY1zNcebLcRCMN8sU43LimBz1hqVwbSMSSNw3yso2k/h6e9XRcJe3Uqlp1uAMrnoOOcHoa1Nb06zW9WdrW2zFEFCZK5PoKpNZtqCwsQLVYs7JEfacjoD7dqLgYVuml2OtSyzW7CaZgGZ87nHtirbavpmqXs2itb3FvKsgG4ncCvrx0qPVLyRIlDRmaWMbgF5xjqOOc1L4dvNM1ezmv57oQvE4yMfvFPocdfxoAq63DolvaxR6lqFwkkUm2G4I+ZfTJ9K1rK2sbqFkur2WWYICsgOAVPH41ntpbX8N9t06a6JkA2v8qsh7qDwasWNvDDvjhsXt54FRPLmkBA59DQBVsdGNjKTdXVwyZIhdjhcelTXFvaHdHcARhly6zqSpH1q3qutySSGxnheErjy3MeF3fU8Vha7q97bzrNOynbKiPGyEgqe4PSkBs2sLXOnh9IlCbHCyRPHhWHfBqmuhxWt0Lm42rCH3lom3H2B/Gpo9XnuruO2gtsqAcYGF2kfxYrSu7K20nTIzawOyO6mSQMWKj2HpTsBTfSbe+jQLeyW8m75GLFf0qPWo9d0O2KSbru2nO0kgHHuK0ryS5kvo/s1pCEQBpPOIBZfUVZXVIbhnVpQ6hSyKyZCY7UxM5b+xZxCXDR+bJhwqk5A+lQ3WixTTIbq6lPljLbRtGK3riTa0V1bLDNPkghBnAqRdWDWrNNZRibG1S/3Dz3oGZ+n2mkAxyy24nmgPBc/MB/UUVdu4bd3KOkEU6x+YoTqR6j2ooA6G3tFt2abzY1kYjz5XUHIHYe1WZbeLUbZWaRBGXOCoyDU2n3VhJYrJZ5ltiuVdOVK+oNRSX2lzQCzF35Z25AV8Nj1r5v8A1nw3WE1/26zb6vIkhha1gEks7OwGNsY+8fpU0k8MxjEqxqFHVzxUEEtitqkEV44CcbiwJz70stvY3LK1xOsrDOCVHFVHinL38Ta9UxfV5mV4h0P+2byCcX8tmq8gwIB/49W1BHa28aQOxlYjBd+cgVBLA0cS/Z7mPK5OHztx+dZ0+m3d5Gkw1BHn4DmNsgf7ueBXZTz7L6i0qol0ZroaIWzlH75kXaSAM4FSXEdv5MY8twSAcg/erPt9JuFDfaTJIBkJhhux2zjg01rWaB5Jma4UN8sa7dwX36Zrsp43DVfgqJ/NEOMl0LOpNZ28Ko7Yc91xkCsa4i1C5iLWaWqBj/rCRyPw6Gpb6bzZo7e7jXONspcDDccc9qt2Een28ciwsshhI4YkiM+grpTTEUtTjSK0g81Z2l4AKoSSfXio4LWT7DKbpIvJc/MJFyetP8Q6tarHiCTHkruyoLDJH8WO1U9N1O1ltkltr9/J+ZpCU+Vz3wDzQBFY6FpVw8t3PA0nTZsDKB74HFTz/wBg2t/AtxuWfcAjOzM2ffNXtFvdP1GWM6ZcOixj94q/dBzzk9utVPEtktzfm7t9M8y8gIZZHJC8Hg+9MCSdYo7ppEsl81hlHj+8R71l3GsagxinjZ3l7IseQF/qaz7TSNSNzPq91qSGQqGVfNxt5/u56du1azwXD2U0d5P8mzeZIxtIJ7A0DG2mvG4ufKkhkadMAoQUA45Jq9qpmj0xryO3FymR+5jclgfYUaVaW8VvbzLIHYIQWJ3Eg/1FW9PjstI064nvp1EVw+VMjc5b27UgOee7XTd919lkt7llDhR8wwf9k9619QmluNIWYvGHQbizAIRn09qjubXT47k3X2j7ckqjCM+RtxggelZmq6T9sVrHzpbG1KgScrnH4c5+lJjKVmLlTLGLwFbgqGiQ/cB7nP8ASp9TszDeny98tsqgSRrEGbI6nnpU1toPh+ztJLdru5llZCouJnIYD/ZNZ0cUOj3B+x30ryvGM3s7kxj0BPrg8ChMDotFfSraKOGxVo45gTHubOf73HtV+WyKW+9njniPzO6gKQPpXN6JtvWWASbo3JYHcVJIPvyAfrV+9nnitXs1aIyb+rudpDHBHTHHpQI3rHUtO8sMrRvcYwq4K59Mg96bb6hfXVvumCx24P7xiCCfzrkdQ0NGulu4ri5juD/qmD4QkDPT6cV0GjztfwwJNumwMb1BCvgdD60Abb3UbWUscaKqj7okB5+lZdlqbqZIZgyKjbT8g2v9DU0DSLKGvk2xxMdrht24H1x0qISRTsJrbYrv9zIBG0HrQBzPiTXdT0y6t7q1tZrq1bcoEK/MrZ7j0q/4Us9SuJ31OSFFS4O9lZsMnPStJ5X+0K+YEgVh8+3OT3BqzerDcQQMHEMW0sHjfaf/AK9FxlSy0C0XWLi+8whpSRlGI3D3FXr6H7PBGoZ2jiy2O3J4qokcmxU8+5UjA3txn3GKsXjT/ZTA0rO+w4fIAyegNCJexSMnl/NGGyCOSeRxWlplhJfTTzW8zRBSGfEpUc+oFY1lexMHZlXdgh4z0Vs4I/Ag1BaXFzJN9lW4aNH3FthUFgOfvEHHTArQyR2JubO1jnjvivnqdqqJAS4PfHWnaXt2q/2krF5hZF2bdwPYn+L9OBXOansa2tRGswaP5S08bK5PXJDHNadm0zQRo8qz9T87YOOuBQkO5YuYI/ts80ca/vCcPHndjAGOeg6/rVeaZUt/Lkjctn74YABSf84qaK6UP8sJKklS2R8nufbqKbczwG38l5mRQxCkjO4Htj1zjvRYVx+Jls3NuGNgRvV5GAPB5+vtn86zAyMSVUgZz6ceuOuPeo3sdTuwrRLOsKPnYFOx8jqc57Gty6tbfThb2kOVuZ1JZuQFX+7+J/kalspIitEjtP8ATI2kkJURyLuJUH2HSq+v30cKmS3dI5QMjcD1PatS3sXis5Ga4Ybhk/L1HpXJajoUbz3epRJfyuV3MAc+nRf8Kk0RzWvGW6u47jyIhs+88Sbyr46NnAx+NW9L0i+voIL6O6vIpuN7SMFVgO2MdB7VftfD8ckUN1qFoUUy+X8qsm7dnlvU+9arSTWNmiaV5E0TSFTG0uFx369/amBONHkvoxcrNNaTpgAq3J7UzTLDVbTdFqV4twrkKGGOee9T3lxBbWavN527y8EK+FY+grnZr7VLq0M8OnNIIjuzazETLx0KnqaQHZLsEcX2W32Dkjjg4qG70+xM66n9nbzCMsEc4fHqKqeFdQnnsTc/Y76FVlx5VwgD9OvWrMuvWiyE3EqWpEuxPOUjdntigAadpL0xrbyG3kUkSKcFSO2K0Ut44rIi3zGWwxLdc++abDJFucpcQkgYIJH3j0GPTFZ4ur9ld4JoZEBIAU5UYOOT2pgSatpDXoUEgx4xKQSCec9RWbqemea8H2eYogO0JICyuP8A62KuQ6ltjW1MExaYbi6D5fcgnrTYZ1IZ7W6SLy+BFjnPrz2oAff6alzYbmiV22hZCXIBXuV96rxW0dvE1tG6JHsHlrIRkk+55NV9Vu4tO0uSe7klLSk5Z8hUPbjPTisjT9Qtb+WKSeSMYG1jyCW9uopAWIVubySbTdW0xUj3ho5MgcfUVzeq+HLPT9dW9s5I4w0oL25dtrY6E4rodS11XbyUsvNiOFfsY15+Yd+K5PQ21y98aX9mrwHS5bc+TK0o3+n1NFgO2SaQSt5bxKGXcgZ8qDjjpVWO81CyihnmCT3DOUaPYHCntz1rno9L8SabqCXOGVURtyoPODHHBOeRnGa1dM1C3vIpo/tNvuLb1LR85HJDDPB56imBLqms6dc30VjeQ3M8cqBTGijark+h5HWlubbUEkU6W0Vzbx/KyTruC7fTFUNWs2ubdDMfsGXOJM7lkPY8880yXWr3R7KG4tITqICgIpIG3+9yAPSk9RobD4mt7NXe4tFtW3hJVK8biOccdKvaPqOl3eoCO11dY93Elo8wx09+axde1K41qORYDaQLBKGuoJ0OChHUd6ig8PWN7aJulgjtYMmG5jTbIhxypJ5x9adybHRapbb9QMFgnnW7qY2JckKcdz1wKost9BGtrplqkjoRHIVcn5vx6jFLaXq2Ohx2dnPG1xGmwGRs4GclsjqKxppdV1K2iuY5jHJbOrNPasSBz1I78UhnbXEbx2UE32MwXIIRjGQuB689aratLN9rhsDDb3DPCeJWKB89welV9PbWbqTF2zXUrAkoqDBXt9D71tzQzmBSkMTYTLJKcEL39cUAQ2+lrHBE9tKkt3GNvlyncdvoD3oqS50q2t9P+025VYVKsu1+Rx0B9KKAI7XXLtCbYabI7oqgiOPbHHzjI9R0HH8qxbvUry5u5Vj0pjJ5m2IpKoKkHuR0xnjk8jmtCfVtNaw+zaYk06z8hhCepIHQcjP/AOqs1bHUdNs9Pm0KzsLmCLzFlS9lYbXY5LZCEnkHqPxFVcRa09tRk3pMlrLdQsI33xMC2BwxPIzyO2OasXc9wLcpcLO8xLAOoxtx024XDE/T8Kn0ZJ47eK51tEsbgSmQ21nLlFGOh2jBHQ89/SrT2ZkV2tb6XzJCXczAlSCPu4UAE4Pf+tRKEZboE2SQW90LCVIw0zY2x7mAc9MMemO//wBarFpDPbaeHvd8c5J+6m0KMj/aP+TVG0+zwySrJAs90SBs+QMw6A5OOg+lXb6+UujwSpJsJ8y38wF4yfUKefx9a5qmX4WovfpxfyRanJbMaupmSTZY3sb7kLRs8gIbHt1x70+PVNVRkWa2Vs9WiO5B2GScY5qvcx3j+TCbWGaAuXk+UKDjBGB3zVq2leRwPs88FsmP+WYKtyQAOuMHrXn1eHctqf8ALq3o2vyZarTXUt3l9LHEu6KGbdjkHIHvzQ8lrKv+k2LAjrhTj9KyJbma53mymMbiQrukVRgA9gev+eKsJcmCSJ5BHLeABNzxcsPQEHj1z0rmfDdKH8CrOHoyvb33SJNW03S9Ss3ghuTZlxtYxgcj3BFZcHg9owQJLSVUUCMxKyO3+9yQe3pWtfaokZCzWkEYLBZtx7+maztS+1W8aLpl0rzTNmLIwoA7YJyff+lQ8BnFB3o11NdpL/hw56T3Vhkei3mmxXMizXMk1zwNsQKxj3x1+pNc1efbtNma4uJ/7SLx5mjLBSAvTZt5B56V1Wn67cLdCxku4Lu4ILBo12xnC5OSScHOeM5q5YavY6rbSzy2aSpAAZXIUiPjPX2/Sj+2Mxw3+9YZtd46h7KEvhkcj4aks7yzgiOjz2dzKzqssqDGznAyc8/T1rT1CW1hiVJpJLfy1KbmU7Q3YAevvW6dP0O8dpoNkMrDG5DjFZ/iTT/EUNkI/D62tw8vyySStyigHop4OcAde9deG4jwFd25+V9noTKjNdDKsHllsXt1D+a7FS7khc+zKBg4471FqWj3MDRLcMREyqy5RpSkgPOG64A9RWnoN5q0tv8AZ7uyl02WDhiYdkbD2xwc+1XbP7U0V0whgRySVLSHJPOCRj+te1GpGa5ou6MrGLPY3FlOgjeSWKQoPOJ2lc+gx0z2qk0x0/VA2p343ysdmP8AloQMYG7kfhUviDw0dbhtLvWriQXMJABUsUXn7vy8t09O9TWkck9sG1GzkGoIGZAjYZQOhBJx/gKYy9/aUb20/wDoDb4sqQy8jABwcnNZ+mWrXh86LS2hsdvmAbFDFgc4AB7Hnmqz2sC239qXdwwZ0XCMDtLL8vODgn2Na9g3CwymKSSQcKr7dq46BfwwQKAHanp+pQ2ckguVLEh0gEYyy9cA5498VFE1/cRpjTHt/lJVTsU56Z69KYseovqjTXGoI8KLsxFgKgHQEnncD3q3dzPb3ETLdwKRHuiiON8p4wCegyTjkd6LgLf3DzWEX2xpra4gcLHhlDSADkZII/HvVrSWha3aZpDIrYZdnR/UjPT6VU1u50qPSVk8QxwxnG4RFm/d4HOCOp59s182fEn4nSfarrR/Cc11aWRJRpDOzELnkLzgfh+tNK4j2rxh8TvC/hbcZtShlvOk1kgLv7dtoI9yK8r1L9oDU08yPw/oVnEG3AT3IJPPfaCAD+YrxN3Z3yzFmPVm5NWIvlTkGto00B1mt/FT4h6mxM3iBoUySEggRAv0wM1zVx4t8X3Hyy+KtWZfQXTgflmqsrNICqrn6CqLW8qsf3LAercfzqnBAjTTxR4uWQGHxXrKMOmLt/8AGti0+Inj61uIpj4inuHjXaDMA5xnPJbOa5aKNgwJH5HNWiAOduPrxUOKGez/AA1+Ll9qnid7bxKtuhuUAWWKIKu8d2HTJGBxjpXuFtbRfaElkMnlkneIkyy/QHGa+JjvV1ljYoykFSOoI719CfCP4hNqenR2uoOpuIAFlZBhj6PjvnHPv9alqxEonqGpSQsjbbm5lVPuSyHlRk8kZJzgD2xnirUOsWSaUitcRSyBfkwcjr7d/riud8T6hBJHCyNI8Q+ZngY/dz144P8An8W6RJpkd5HCs8aq5JLyfLuJ4wcZyDk9cUJkWO50a6il09JWdkdxw0gAyM+xP86xtS16HT76PybqLKnLuxAUDPIGMEkjPfv9KyNQN3G4GlXYCLkMI5TtjUjnp169utcrq97YrOUsbeXU9i5PnLhUOP0z6dTjvQB10/jm6hmkSy+0GHHzlvlwpGcDOT/n612fh+4urkyXOpwsWlUDy3/gTnan1A5J9SfavF/CnjjwnH4ie38Qa5DDNZkCCA/LBHIOuWxgbT0HqOoxz6/4f1ay1Zh9jvrG9jOMmC4WRTz2IOeahl2OgucCFmZm/wBgR5bAHrWRHrlrCz/apJlBfairEzfy+hrVvjH5MttDHIr7P9ZFwV4559a5v7LqsMRWWPAL4Msi7mceuARznrnFIohvtWtb25ksfIuM+YrBTIYhtyPnXP1/SqXiCZrZobOwt4ryxlJAYOJGjkPAPJz1zzS6695HcCODUU+ePcBOpIV/QMOnSqels0Vn/Z9wwjvJSzQ7p/LJbPzDAPXdyDznjikOxL4a0C4Te0au0M29w63ZIkGD/CwypyetQX2taTpcl5FqjCK8jUZkaEK4XPB3D73XOR2rHsIdQk1mCKK4uYkLFjLcOGAm57KwznHNTeK7O5t9StTmyuZVBMS3EZkRjg52jORxkY//AF07gdVeapJeQJFbvZ3BMfmxSLKRnAB7fzzXPyWDX0Rk1QTs27LW8m0BT2wcdT65pmh6LNDLbRpOlnC+N0KKqIMe204HGMZ6evWuyt4baGP5LS2eFg3QgMGGN2TnucenakAQR2cllbYYQ7wNyJlu2AD+VQWUkkX2ixt47ea2XEjPDJwQW5Xkcn1ziqt3p5Zv7RtJGSUofK3zcE9SD83OMineD7iwn1G4spLRoriUCR5VI8tgccq2BwTnjOeaYi2bgJcbZ7p4jbYyUhYggjGOOMZ9jVaJLzT4mkuFubsPh2MYVQAexHp35xW1rdu1usUcEewxyZRcZLZzk7v600w2s0PliVZGuQo3O2cn+6D9M0DMC+vZJLyB7GCa9jkdgUMe6NCARhSAeR6H3rAHk6rrrw/arl7uNvkxbiDdx8ykgH+VaVrosuj3SQWV5LbYmadGhUlmPqeQCCCe3enJ9oh1C6uNSY3DSmNHmYIkrHJKHgcAYxQgKdyIrKRpreGeRiqxLB5m5dx9Sfbr0rL03VNctb9dOkt7q2S7DYVBmNG3dOB368E1s6hcXQ1LaIZ4YpE32zwBpEJPbao3KfXBHTpVFrqaZnhutLtzKAxSXj5yCeg6k579qANu4+0Wl00sl4oVELSWzO5MfHY9e+cVHpUf2mB4NRjsb1eRDeQIVYMedpB+YHH4Gsqyb+1tNNtqkL2lwv7p7gR5CNxgtjO4dB0/LFQ3FnY6ZBLYwXly2q95xOGDADAUMcHPpkd6YjfnvWtNM8k2Mf2ZZV2eaDn67jwg+uKZpXiWwm3wtpPkQyblLYwQSPfrnnkZzXM6zry2MtlLcX1/JFJmCSO/8yLd0yA64BOTwcc9/Wqll/Yd5p1xfW1/fpZkSbo4gZDEwx0IHBHPqB3xxSA6e7ht42klFk04iXfEGQLJ/ug8cex9etVHstIkurnWGgl0+cpvIkn2oxx/Ejce1QaJJdWEdvpkd9catZSAytdyq2cFTiLjAByD9PSq3iCa4vbeGO4uzJZTqYpIri2ImVckbWk4C8qee+fxoA2dPhv38m60QJCBkzLcJ5jH2DYxj6VZFpp91eT2/kywRX2PNXeQhk74/u81xdvaajY3S3mj6zfx20nyzWsoWTaP7oPQdhz69K6e8/t9bqH7PZzSRzMsSxu6SGND/eGRwOuQKLjLeieHdQ0OZfI15HUthIHBJYemT1GPStC98QWcWoQ6bNbSRyyJueWMfuj14Oea5WyvNas7ldHt4LaS4Dfu3mRm8tQedpyfl6Dtt59q2Ly5vpJJINRttNlS1ZWEnngCMHud3UfXHSgRKmqWsmNi/abJwVZ4iyiNlP6Gis37XNBqFpeRyReazMGjxlcN2I6ehyKKAOtuYZvsQvbWwjD+XtG5znaOmSuQcHByKz7hdR1O08xJINzyYnEtvhdpIJ3AkE8EHPf1HWmWGoNqUE/lxXcBjb55WEiDDg9D1OD1A4+nWtOApZ2MSKoug3LyyMT8ncruGXxjjOaYGPptm2laxcXMUcNtDkySKZgrMxIOEA7HOcEn9amlmQxb4Li4tpC7tJGzs+wg4HGT3z0GPpVW/v8AwvcaktxGspuUQLIzQzEbBgAFuF9Rjv0rodJhjuraKe34OSsR8nZ5fYr0B6jGPai4FLTJ9c1Bw89xbxxNEWCsVfGBjOcYU9+c85q6bK2jU3dgYpriRf34VQ/m/wC8Rx2HSoNY1KLS57a1WFJxIcSGOPEjkA/gT7emazLnWtY+05l0G6htUZcI0W0g7h1UdTz2z/WgRvPeNLFFHYASrI219hBEZGc9PwqZ7qdLdopSU6RMQg2k5/uk9OOvvmqtgXit/NtYJYog4K25m+YEkYwM5A5zgn1wKfLfGO4kjuFjjYRrmNW+8X/3u470hkO62USGRbl9mWHkR5WXPcKBnj61Mj3z5ZtghKDADsJMr3xyT34rJs5rm3jnFs5mjglbac/O7Hqg67x1H6fTQvftdzBJNDeNbuUDbTAPkbkBSSenX3oA0ZJIbzTzayHcsgLNKuF2n1Poa5a006a12TwXl3cm3kYl5GVA/Qnlhljkep9sVwWraz5Gp3EWsajNqaSExMioDGJG42heGPIA3DGOfep/C0XiXS9cguZoXsbG4iSY2y3D/vAQcIuf7pOSeR8w96YHaq0M2omFtJN2jssrh4xGEcA5Zzt+c4zjGfrV3T4I7vUGdbXUow+13yZEVnXIUb+BjBzg8g1Xgu7O81YQ2kiCV0Nt51zbSAs4+8Uz1wc4HQ4PbFaEEN6tpLaS6jDIXciBvLwuP4hznn0AH86TYFe40S2ZpJLFxbalICXn25AYEZ43Y9Plz71ftpbiFY4VnnWaPiZpFUB+OoHA7jpn3qoyRBwyusjldpG0iMkEDkgcfX9BWxYwyRxgSLFBHCSFMRycHnJ7jjsa4sTl2FxS/fQT+X6lxqSjsydLydXSFvLlLKDtPysfwNQXtvp2oBxI0ltMQBkcYI5Bx36/rUSTWLX8rTCQyowTzS2CSfvD7vTaR3OenauU8WavOs00Gi2Iur60+Xy5i0ZPY7Wx8x6deAPSvGnw66L5sDVlB9r3Rqqyfxq51V7p95HAqW8a3kW7hQ20oO55PNYN1DI1zJJNdTWv70qsbRDzHGMYJbgjp06YqLRr7Xrc+VJPHPNGq+ZEFI2nAyN7ELjnqevUDFdMuqK9sG1C2iaMc/MVYD3/AP1VCzDNMFpiaXPHvH/IfJTl8LOdsdJt4ZpobY3CISPkeZm2sRnf8xI7+g71etbLdbySwyNbMGCP5igiRewx2+g9a0bXTdJkDfY7maAODkCTOcnPU8/rWfq1lr8Vw1zGBIECrCI3bYPdgDuHTkjsTxXpYPPMFi9Izs+z0ZlKlOO6HxtAs89xFM8O8ASebuIHTBG4YGfQenXiuM8X6dd28H9o6frGyVUIjllcRxxqRzg45PGPatO9U39/9nn1OW4kCtI8jQAxxDncdxyo6dDyOPevHvjT8R2iRtC0m6WRFABZRjAAAHPpwCPXr0xXrx1ISMD4tfEbUhpa6BDqDzTE7ppA5YISOx9fyxk968dinKnLZP403UZ2muGZm3N1JznJrp/BGh24tz4h1pSbOJsWsHe6lHIX/d9T/wDWB0RpZJDPsPk2cN1eExeYu5Iyvzn8P60+2sdQ1Bs2Ng2wnAZxu/U8fpXUafp5vrx9S1BVdn5GRgD0wOwHAArs9LhiUR7fl2fdxxj3HpVOZnscLY/DjxLqCKs00cUZYKEMm7H/AAEVuRfA/UjH+81ayVuuQjn07V6noaqZI5QiM4IUsxwQpPJHHp/IV0UCrvVYcKq4CBO+evfGOlRzMTbPAb34NajCX23tvK3+wCpP0rAv/hz4o0/LW9sZkHJEUuSceoz0r6ihtbfa7SbwwAY7yep4xnpn6Vj30EcpLxKckDqRkH09KOZhdnyneWWtWTMl1p0iEHo8JXH5YqXQteutF1W31KyDwXELBuQHVvUEcZB7ivqqPS7O7RY721glUsBiRA65PpkVz/jrw/8ADWwtra68SaZtaZmjgSyzHLK+3OAEHIyFGSpxu6c0OairyNqNKdaap043bL/hG81HxJ4Q0jV4I7XS7S+Mu358ONh2ORuJYqWOBjA4wR0J6DT/AA/fS6h59xdWt0gXYGKAMqk5xkdef8mvI7/xAJNH0K08P6fJaWOgi4jjzP5rOkrq5y2ADgrwPRiK3tL+Ik9tB5DqVY/wMMNnHUcdPrSg01dbGGJjOjUdOas1oerz+H447WbbcxpJHGSoKk/RVxjFfPnxf1rXPDNymix276fPcwCdCDwIWLKGU9ydp57Y9enW3fivUNVeOKGKfy2I8xw2O/Tp1+lcT+0Z4jvLnUfDGh3lkUh0zRIzExOHkZnZGY5B4/crhe2fetLGcJKTPHZFbeSwOfUdaWzury0uEmtLiWGVDuR0YhlPqCORV0TWbx/Okqv+G3/GhYrOVSY7uJD3DgrT5Tc6/QvjJ8RdHCrF4lubmMDBS7xPx6ZcEj8DXb6T+0ZrbRyR6zpNrMr/AMdqxjce/wA24E/hXi1zpF0EWVQkqP8AdKOCT+HWqctvLAcSJIh/2gRUuKA9/wBK+K+i6tOI9Y1G5toyysHEZjYEZzuZdxbOfQV6X4T1Twxq1ojx6jbTqH5hF4hBGSSRv+YEe+PY9q+Mstnhs1LHO8bblZlPqDip5EFj7zvv7HvrG4ihj2xwzL5ckTiMbuu4OO54596y9VtXjud1vMuovC2+FQN+AeMsQDyMk9v518haD478V6Lzp2uXcK5yV8wlT9QeCOOhrp/D3xp8XaRPG7SR3UKMx8ts7cMckAA4AJ9unHSk4MR9MaVp95DqwuLECzS3ZlljGMTDaCAxPHXOOPX0Gd3UJbfT41mWALK28swboW9cYPf05rw7RP2iNFuNRWa90Ce2kceWxF0HjIP97K9Ae2OM16enxI8NX0cKreaZdSSfI0FpdiWRskgYA56diOM9eKnlYGJp3xQ0jWY30/7Za2d2JjbvFcxbSkhOOVb7wz6H1rpPDmm29ncG3jtbfT3YESRRSlgSG5YNwV5/hz+FZV/4X8M3Guwanp+kafFcsXkeZ1UypKmCMjsf1rqIYbewvbWGCN57lsFt8hG9D95lyNpIPUZyARihoRe0y1Z75xHfTFoWCOHkDg85wV+8Oo5J9OtXtb8P6bqliYnTyvLkDpPHw6uO6kcj6mq9ra+aZ5o5M3RbDARlZEReq8ck/wC171fWS5uIPNht5Cy5YhpMcdwwBxTAwdYN9bxxiQI8KqEjlEhG1cdenXg/mKxtTvLG5b7FcOwS4gGWki3FgOQBghif55Hsa7a6SW6hUySfZokCKBHIR8x7du4FcN4q1f8AsFLy71SCAacJBHby29qCyAng4J9QCSMZ4pDMr7VIzQTK12FiRNqFgAoQ7Twxy3LAjvgmttry2uLmMNm0gZSzxuVQxyDHI5z0P5Nnmsu71Sxksg9g0N/LNCrCMRGQTrwSUUEBDtB4HNN0zTb+aweO+vr240yOWVfstzaqXVD/ANNQdzLt59RgDjFAG/q80Gnagsxt7h5JIBIEZg6ry2SpU9MDnsM81j2Gn6FqDW+rQtcQSSRhozhQpLJ8wZCT049PasaKDRtF1WJzchU80RWc007s+14ywT5eSAd3Q8+vaupstHf+yS0n9niGFGPmQjBYAnjK9Pun1B6EcZIIpWtk15b3WnahpYkcMVKQqPKZcY3FHwPbjHHc4rCPhfUtJ1IR6XpSGxYBmWA7DCADu+Unax9xzg4Oc10/h3XZnggvtShVFQsqyRyFVb+6CCAORjv1x64rQ8Q3E1/paPa2rxeXJvM1qwkZUBIY/ID25HqQRQ1oFzmlvdMi06eGxYWk0MatsP7gsTg4GRtJ59McEGjw1Z64ltJ5uqxWiifc8F23mqB02rg/dO5cLkYxWiBGEiNxcpexINrBgUcE42sq5DIcdun865k+c1rPrRW+t7G2fyv3ZSVSCQQ+B8wUjAyBkEAc80IDo1sLaG+866vVMMjfMIoHiVT0yrEkEc9efXNSmS70Fo7go91a78GQzqFZWPysxzwQDjPf0qDw5CtveW5huvtdgEQRIJA6Py3ZuQQDzjgjsK6LWo5rpx5tvHDEBGGhjLDzI89cLyR1GCMcn0osF0Yl9oWn6kTqFnJeLckOywQ3m1ycDccNnnnrmsK/8CrLYXf9pyXF5YuFkQxuWlUAc5xkds/U1v6zcQ6MttGI3uGTCxzyoZXiOCCDjkLgZ6/1o0zX7TU9SEOk38ts9viQwBBtlTdgkZzx2ByPTimBz9ppdrLYjT2nvhDb4W3eSVPlUjAB4DZH8iKK7a+NtJb29zJazx3PAl8jkow7lQMsDzkc9qKVwLU/9k26x+d5FtcovmMiybQcrwGz2OepB9qx7u5eS5XyY5ETb5dsyxn5ExzuLsARw3IIzjI9tWPFhIgt7ZPmXAYAATcfMMcsSPqenvWZqVxFqVxMs0cCm2C5SWIu3zYIPBJHtyvftTAra5fTwSB1iEo+zhg0Epijcqw4DDO7OeeOP4c5qxPc6ybmW1GYJQ4+SFtuwHkNkjcw6j5en05q3pNoRa5d4RCDuc3CeUSxHAGcnHXuc+tc5d6p4dtbthbW8d7qqSM4dISSVHvjAwSOT8owKANvUle+0Wa2a+WxKfObgxBim3DNv55P+eK5DT7G1tb+7XWfG0upyT7BFFcqsYRchlOdxxkYxtPrW5Pp817DHd/2deSanglWtjs4xkK5J2EAbhgHt0qLTNCdGlj1DRHW0CLJMs07fZ3wB8qojlSQQeoxx6UrjNWG+tfsTRadBBeWdvIFa58xggwMhs/Meh9+uenNSGxtdQmuWga2g+ZGabIdWbbgpsJ2+/YgnP1tw6vpslqbWzjkiQAJ5awqsbDsQMYx17c1j6leXc8rR2clrZgjKsUbk/3mwcDpzxS5gsTWcs2g2scN7HJGyDcm2NpBgfxZJPJA9SB2ArRN+kVuI1mvZTKWywKMIz3X5cAYGTye1cCB4iVp1vNZskM6ogUReczY3Ho2QAc9h0AqXS9QtbG2itrMTMlxGhlCsSoyDwc8fl6jFLmHYhtPC3g1NXivori4muS5ELTZkG7uAgI4wQ2ee9dDqGsaLY6mbT7DDI6/J5gAQKcZUk98nsvPXiuXig0+K6m1DS1Mc0keBmNdhPUg8Z5GOlZ1nrV755dbrT0tUlMjmaXEsZY4CrtG1ehHzHPbHNK4WPR9C1W6ktpr6601nuhF5afZY25zwAufmI6846AVWvbzUWNta2erJFFM+2dmwdjE8hSQpY4J555xwBzXK2WpX328/bY3tZjF5mW3bvlJAYt0UHsev50zUtS8y3uU8wIYskOsuVkXaCPnxnPBxjPQntRdjsj0HSLWzvU2RlNWFuislz54XLH+HaCQD3B9fzq1drPIYdRgiijfaZJkkuC6qvTOQMcc/wCFcJba1a6fpc1xLcrc3Lx7vKDlygZuBtOD1bA+mOtSWV2LfTITbyutwGCzxXDHdyTkcc9ec9exoUhcp6FYXjapZR3ipBITHxLbnzIznH3SQDx+v4Vn3U6SItrHLLfTI5YMtr5ilxnHYjPGevbtWNomtJJNNdWi752XLMMqhHHY9Dz6fia0b3xZFpemxx2unC2kZW2yzELFG5xtUkZPJIH9aaYWNhpfO0xzKsQkX5c3AwjEDoT68cge/FUr21uLyy+1yizSLadqqFYcfKBuzgZzyAB/vVBpOtaxcaMt1qktpAxdndljYiKPsVJGDjBzx6fWopfsWpeIGWO61FrUoA7Qr+4lJ6ZbAOQccKfw7UySad5kgt1upLWxSF+CHJTywCWXdxhuc9MAcVmW3jmO0to5fPFxAWOZUbKbckLzgcnGPTIPPFN1W30xNRkOrXSeVDIHG9mw7HjZgduORjnHtz5p8W/H9roehT6LZRxG6lY/MspdgMAcHA2n1wBgYA5JI83GZRhMb/Fgr99n95tCpKOzPU4fFvgTxu19oMWs20t4oaKYW0+ydQMZI7kA+xHY+leG/ET9nrxDDLPqXhXU116A5kaCUiO5znnH8L8e6nsBXzlPPIuqtcxuySBsqyHaQfbHSva/gz8XfHdle/ZLi4XVdLgTdcS3jENAg7+YBk/8CDdK8tZdmGX64Spzx/ll+j/4Y1vB7qxw+j+ELv8Atm4XxDb3Om21g3+mJNGUlLYyIwrYO4j+f4jrI4ZNWvI7qaMW1pCgjtrdfuxp/U+p9foBX0JpHjP4efFLTksNUghlmDfLFcKY5kYd0YHPr0P1FYnin4QXMMRuPC14t/Coz9mmYLMPYH7rfp+NdOE4hozn7LEp059n/mTOk1qtUeax7NvllRtHPtV+yyrFipwwAzk4yP5dao3Vnd2F3JaXtvLbzxnDxyIVZfwNTW8hXHWvfTTV0YNHWaZe+WPvY9e/FdPpdwoQBm+TII9RXn9lNgr3Nb+jXLbl+YY7565/zmmS0d5DKHiCFcKMYA7YqG4to2UliMDDEkDHH1rPhuzHEWZiQBn7pJ/SrsMvmKCwG7v2oEVb97WzsZrq+kjjtbdfMkZwCo2nI/EEDHvjrXhdt4tvPFHxs0LU5GZLeK/jFtDn/Vopzn6nqfer/wAa/Fgvb4+GdLZVtLeQtctHwJJepH0Bzn1P4V5ms9zps8OoWMphuoHDxSKBkN6815OJxi9qorZM/T+HuGpQwM69RWnNO1+if+Z9T+Im0+5uRBLbwhGJ4jQJg59qqQ+HNJwrLcRKB/eiGfz4rjbbU7qy+CF342v5JNS1GESXK7sINokCeX8oxj5Sc4zzXD2X7Qnh1rRftWj6tDNj5lj2SKD7EsCfyr3aU4SVz8zx2HlTryg3dp2+4958SW8nhjwu3iXTbOznhtlHmtkJgEgZPGT16VsahPpXiTwhouqTadamW4jZJ42QOgZMAjDehzXkniL4iaLr3wJvZNO1SEtc7YxAzgShsjKlc5yOfyz0rP8ABPjh47XwnaTrI1vJcTxTTbhy0ixLgj/fj3E+lcdbEqNXlb0t+J9Jg8i+s5ZKpTj78Xe/dW/zO51f4d+CdTfzLjw9Zxv62263z+EZAP4iuU1T4IeGLgs1jfalZseilllQfgVB/WvT2Yq2G600uK2TPmDwvWPgZqkLhtH161nH8Xno0DD6bd2f0rn9S+Gfj/ToSq2i30I5JgmRz+TYY/gK+lCwxn+tMyPpT5mh3PkXWdJ1rS4lbV/DtzZx9FkeB4Q3/AiCDWb/AKOUG1riNj1BUMo/Hr+lfZnB/rWVqvh/Q9SGNQ0ewuj6y26MR9CRkU+cdz5L8u3YApfW+P8AbJT9DU66ReyOkccRdpP9WFIJf6Dqfyr6G1P4VeCryFlXS3tXP/LS3ncEfgxK/pXIar8D4FUvouuTQuOi3EfX/gaEY/75p8w7nkd5pd1azmG6hkgnHWORCrfkeaoXCzwyYVmQjtmvUbn4ffE3R4g2m6nDfL3iScNke4lABrD1RfFGnRvL4k8B2tzB0aZbQxBffzIuM/U07oLlTwl8SvGPhcw/ZNRa4gjI/wBHuv3qY7gA8rn/AGSK9U0P4xWXijUY5LjUI9E1YBVW1umC2kuCc7ZQMgkkfK4x78CvIk0zQPECFNGubjTL7DMbW7/eR4HcMo3AfgcdyK47X9M1HSbhY9RtWi3jdG4IZJB6qw4YfQ1MkCsz9C/DepTW8cc+sRymGdF2Shg2x/RirYxgnkAZ5yOed2LUoz58MVyYmt5OePLLA4/vZzjJB+nTtXwt8GvjTr3gWVdN1B5NU0Bz81tI2WgP96M9uvSvsDSb3T/F/hyz8SaJNb6kskRLTCZo3BA4BQbiWB6jjqRz3zsJqxQ0qTUxc67pd9rxv5JrnzrOyv4vIkhTfnKS5O9R0GAMYU8A8R6nfSajHJY3FrPexGWOJ2TDxMxYK0b7iPunI4BJ/Ktq+0/yLlBI1vFGsibklhJkY8Yw27eeQvBHTOe1VLq1XULX/R9Nks79Gykc4DNK4XCnIPzHofmbJ9e1AjAjuvDugRW58PLZxXKrI6yRytIu4EZ8s9GwcjaDk8jGciqPjXxTrUWkRPowtIrm6mF1b3NzG8cTjG4qroo3AjnB+bnJq20en2vh68sVjheVr5Xt2tI1ikSZIsspaR8x5YMq5zycHlsU/wATf2ff+GjqUVta28Vof9RqV2rAyF0HDDdtwfU7SMgjvT0AxLD4lvrGmQQ2/hdby4Pz3YiBkwicMyE8socAjBOQTxnNM0+6v/F0kZ0uK+08TGOWeSKVvOiB3Yk2MRuXI5GCcjnFWLi3vb6W7uLU3drbygzC24W2iuCoyUfhGDkE5VvvMeDmquqeGb65060msLbxBpniG2QW91cWM3nW84Q/u3KysXdSCSNnIB57Uuo+h6RFo+nXdnqFnPLuuFjije4RdomYJ/rP9lv72Mng9ec6ei6TdaTHbtd3TXCqCrSIcF1zwWUAk45yRjnHvXM+ALPxJGZ4NXuJGnwskm75FL+pjI3cqCPvD8MA11ccWo3ML292LW1kZnVo2ZwXTd1A6cjkHOe+eooEYGqWbQa3c3vnXAW4i8uKS1t8hEH8MjDnrjB4yD7VX8P+D9J0OW5vdHvnW5nTJinifyZOcng5IUk5yOhPQYqFGhjmawTUbZblZjtjupgWaTquGi42gEcYU4fJxmrtrp19a3cKXVwsMF00kcVu2oFj5f3tyMDg9uGG75eMckgEWkeMlk1y702CyjtL206WVxKLcXAOAGVyuD3IPcEVs6t4igsUTUZY7q5muEVUhIRiF+7vTaenJPHOPXFcvm6SK81a3hhuW02N3Iu13XNrIv3k5bDKQMHB7A85rD0H4geGPE2k3NlpUEcTsqzASltqjed2NjErhjnI4GenGKaTsGh3WrWmnXclvewXlwl2kJcyu5MUkgw2AJBtJGOCD68YrlWvLXQYYbzxFNJYJcvxNDCrkJncC20bMZ6EjBA744v+baxWDp9qS3v4SfsZmSfLbkIRVkZsSDrhSByuDjkU03XmaNBpekzXVizqftljdEPHc5ZCVQDc0QIJGQAo3gYyRSaC50N/e6eNFlVdS877Xuntri3mUF1xkFNvG4Z9Ohxg9isvQ7LQ9AgaaXSbCK1tgPIijUzOFOM5L5bgFjjGDz9KKYG/4e06w0+KS4kmu3ud4WV1cH7U+eWb5QPlJYcYHXgmi3aaO4uL2ZdNkvp4lDOi7FIOcF3LZ2gYHKg88A1j3sFv9mW+uIUilmlL3EYkaTy5GyioCH4ySN2epy2Bk0+9t4ZGsZI7LTb9EgwfMv2YRkDhWXCrgBmxnP3jxxkskVrW+1xw1wtskcYAkjubhpBIV+6Yz0QHAIzg+wI43J5/9KtbW8gjdMFJ1Dkqr/3TyuQR2IaqWvPNpPhe51ZbTSrfT7aDzLiS0c74wo+Y7FUBsc4Ga5jVfiRpt5pUUmgg6vdOo8pPJcLGSMZOBnGQx7/pmgZ11/qul6RIWeeGPe5V43AYzYBC/dUBc4HfjpjnNc/B4kgiij1GDTx9jMhUny22sp3YBduMdenTPSuZu7q5s9Xi8QKk8UM86xm7aMMbbCYLMh+ZBnpk4PGfSr7alcXt3NfXmtx3lgjYt3jzF9o6EfeJ3c4HHf6YrNspF651zS7i0kkjhs53X7oE5IXGOzHJ9v8A9dZv9qTahC80clzZuPuCaVMHHDbSMrjA9azdS1i3t9Qma60u9Nm6yIZdsjCI4HzYU4xgEeuT6AmtmzWyisxdGM7MbfMmZ9pJTH8RHvkH2BHFQUjHTUYnIa38ycEkuxZijjP8JYctyoyMjjtnnWtdL06aLzo4RarwwKTEgeoJHGfYcdabdXV5atGsem288MgZfO+0FWX/AGhhT0579qg0/wDtGG6EF9bJJFLIZHuIpAJhhehQgA8nPXjvyaAKuoPYabdyQXF5cxlkxbywW25zJwFQsCOcZxnjgetY41c6FeMf7MGp3O0CCae3bPHGcgNhskc8dQBgYFdRY3FvKoEhe3ndcGNiWCnuA3TJ9B+tZsDbrW6a4SM3UT+WAbZwswGfl34OG+UEbc/SnF2YpK5z11feMvFVyrX0MdnbQ/PGjIu1mIJ2/LztK/3iMkA47VsSW6LPMramZirLGNxXy8LkcZReACV5z1PTqNKP7e1zBJpl3GbS5R1uFeZyzqUwNuH98lmXBzwOCSsty1nA0y6fPcwGRQMEeZI38Sjf26cenbrTcmwilEoTwi5h8yFokWN2l/0Zl3ybjwSWBGcHn6ZyO9tLuwkALantnjyjW5miSQD+6FRyT1zg+lRwW7Jp8j20H2OT5y0NsfmJI+6duOcHnr/WsfRNHijigk1LTLCFrdnWCQyn9+HPSTGcEYP3ieowAMVJRtx3FxZy3EdtDe3MUxykohCiNgQPnOQSvfHUdcGr9xdTLp0lwmZwpUriPf5mCCQFyMdM84OapRPZrKIriNoZHGCIk2Rso4GeCDgDuT0A64qlDM10rWs0VmbOHcDiUs33sBj0Ax936tj0FAzX0a9m1Cyla4mnhsp5CNrDJGVG4Lg42gkggjqCM9DXe6NLCEjgh8i3tYkQbkkOWAbJyMYA9T615xbNbXVvNBpOoedBawn7QkR3SeWAG+ReOgBAH0x2Fcp4h8Wx2PhmK5u7ktKWbFscEAbsplTnnAUgH6sMcU0mTc6D46+LdD0e2hiiaPUL2GQtanKsISVI98tznkccH0z8ua/qVzf3kl1dSBpH5OOAB2AHYe1WvEutXOq6hJdXUpd3Jbls4yc/zrEjhuL25S1tY2klkYKqitLWLiupDomlXet61Dp9iheWZwo9veuv1LULS3tU8P6LiLTwwFxMD/x9OCPmJ/uggEevXHQDLvNHi0u7+yLKJ3VR5zjgbyOQOM/LnHrkGoWikST91nAPykfzqedIq1zqNDdUUAsFXjPp9a9S8F/EvXNGZIjcNfW6kAxzN8yjHQN1/PNeFRXd3bgqqccZq/beJrmArvtdwXjhsVyYrC4bFw5K0U0Nc0XeJ9g6d4m8G+PrNLLV7aM3IBCpL8kqH1Rh/Qn3Fcx4q+FV/aK154en/tK16+ScCZR/Jvw59q+erTxvaK6ie1uIsc7lw2DXqPgD44R2bi3uNVSeFeSLpjG4GQOHbhvoea8D6hjctfNgZ88P5H+jL92fxKzGxQzQSmOSN43XhlYYI9iDW5p3mKgJYnbknEZbjk4AHNelWWpeC/H9ms7iJp/l/wBIhYLKpHI+YdR7HIrP1fwfeaTbtd2JF/boCSyL86j3Ucn8M/SvRwOfYfES9lU9yfZ6GVSjKOvQy7dWyM4OOg/z+Ncx8VfGH/CO6I1paSj+1LtSIsHmJehf+g9/pWhqWvWWm6PcancSfuoRyB1Zuyj3NfP+tanda9rE+qXjEtIxKrnhF7KPYV3Y3E+yjyx3Z9TwjkDzDEe2qr93D8X2/wAynEuAWb7xqO/G6DH+0B+tTk81Dd5aLA67lwPxrwFqz9mqxSptI+h/hpYWt/8ACKw0nU7Rbi1ubeWOaByQHR5HPY5GQevWvF/Ef7P1xb6rKmizLdwZDJuO3aCPutz16cjAr3bwKPs3g3RYSjBf7Phk35GMsoJHXPf0xXSJE8VtJcSdHA2//Xr0M0zCpg6dKNG3NNpH8+14Kriq0pbXb/E+M7rRF0C+utEZmaa0maKcbQFWRWIYKQTlR6nk10fh9ZLzw3qGmLgvbOt3Bk85H3vyA/WmfEdR/wAJ7rbjHN/KDj1BH+NR+ErlbXxBb+YSI58wPgdd3T/x7Fc1WbdV3P2LKKEYYKmktLI+jvAutT+JPClpqjNDIzRhZAVPmLIoAbJzg7j83QY3YrSMnzY6GvLfgnqv9meItT8LyMTFMTNBzgB1yGAHuAef9kfWvVbtRJ+8T7w6+9fQYar7SmmfkOfYD6jjp01s9V6MaJPegyLiqwkx6Z9KN+euK3PGJi47GgsBVc/Sk+hNAywGFNLdearsW9aQucetMCR5Mds1GZg3GMUwyGkLRlR1Dc7iTwfSgCC4t4JW3PGhbnkqM1xni3wdZ6haTRrEhikO54iMoxHQ47H3GDXbHB5DCoLhj0IUihCPkXxz4ZuPD2oPF8zW5OVJ6gHpn9ea7z9mDx/e+E/GKabLMX0i+bbNCzHCMejj9M+1ejfEjwzDrmkyLFEr3SKTEM4DeqE+jfodp7V87aDE2n+LbVMvsLgqzLglWHGR69j6EGkzVPmVmfdmpf2xb69JcaRcWnkXNs5ntroCVYHB5ZCfm2kNnIUjnoeRVbRblYUjtILp79IZcNEqgeWhJKFWzkogwoAzwck8VLpd1Hc+BvD+qaoLdlS0TydzBZYpQASVZuApyAc9ODVie7fS0hhnu7a5knEggm27fJbYzKJN7sDyR0GM5qTMSDRLM3l1e3qR6hcXcbiZUheIGPB+Yryu75Rnpz78mM6DcXmi2720YlUjZKl7Nvik5+XAycezDJHPpUf9ratJFBHrNonyBxvfT3SKZdh5X5zg5Y4OcEhSMYJq8Wj8ReFkHhzVkhu7q0HlSb5FmhlKn7xZicgYUt1HHrw7AZk8c97pENjeSF45pGjM0Zhjn8vLbBnPyyKwIGByu7NWLHT/ABBMyx2XjGC9GlTeSivAzOhI6nOA6lTjuOCRyARiaM+tN48h0/xFod1BqKGNftWn2/mwMVT5ZtzRcAZ25zkDjJxiuu0Lw3PYeIJdY025a2LyFmsrmEpskU4fyyQBhg2Bx34ODSYERvNQmeTUp4YIZZQscs7yrG652gxAkuuDzgEnDE8jOKsvcSWenpby3jQXMbCQXIilkIbC7sE55YHlcnGSeQMhLy9/tWS7sdZ0lLW1kib/AEd4AwlySAVcnaWwBlSMjHB9KvhyydbaG3uv7Nu0kPlRJaXCRTbRkGNooywbaG6Dpg8DNAFLT9QbUb6O5gtWvYo3YyCHa1wsQAw6gpglScep4GCDk79zqdukX2yK5OoB41kimjgJfZuXDIoJI4J4wTkHj5gKZfeFYLSS7vtDvL3Rr9VG3yYyyOpHeM/xZB6Y9Tmsu+aaXT73TbW4C2sbgLcwRiRJQrEski8Y5OcqRgqelOwiTUfEEn/CQz21lYWogkkVWuVgZfNbAIeRsDYwLY243bhzgGrGh+FvBsN1/aWnW+ltfySj7S1hEqfOOeQe+QPQn8MVnK7WUMFvc6ZJM10m+4nXed5AO6ZBtIxkuexx2+8asym9/tW0LQ2zwXihCz3JW4ZEYsPmTIbIBxkDBB+YdaLAinq1hc6JrMJnbU9XsNSuJnjhkhH2eOVgxwV27kxxt5OecjvTrG+bULNJGgSG3ijZnmhfzGBIGQhDBxkM+Rx93qeM9Lp0K6ldSW7atFe6ZJGk3kkJMo+bKlZDkkgA5HJycjHArGv/AAXLp19Hqml6xILBXkaWCYFQFYnqTjIDNnBIGABnGabEVNaTXDqFj9hW2l0UbJJzd2zmRkLZBBQFWUlVyCoII79KKtqNMTULm9js7tLm3KOiWquhkbYAzDbIRtILYYBQG65P3ikMtWdlNpzvqOqXUMsZlByjjbOwTch2KcA/LkAAk7etXpoIdQ0i8uEt7RZ5sZeWII7ZwGJLqdpJJHIwB6Z4Syu7C+02eWxkt8DZ+/hiwUO47m6HnqMkn8KwtR1OaeVlkmMrSfLJbxoXCKGZQ7bdoOQpPAPQ9eMlwsZF/wCHdPtLOUxXWpX/AJrRpPZvq0QtpgXGQ21S2c5GOehGeeLemLcS3V7AdTS0t2bdFA8bFYUAXCK21QQGJ4SPg4zk81et7fTbfTVhn8i2huB5hkmumLg53fKBjnJ4XOB24rP0+K0tXlnaMK7yuIUMnnCQgfe4QsMegJHFQ2WkUg0FkFeS+DxtKY1GxniII5G1mLBc46H0461buJftlzBJLZrOsORHJCj5C4IBxjgexPrU+iXomuP7H1GWC2ZYz5sUNwqMxPJJPJ5Bz0zgkHtnPeaXT9avrOzku7y2SOPZ5jAlQSzMCyIOwyAeR3xkZljHNAWNzDJAjSsMF2yVHpxk46Y4wfb1pWSQwN9+FCAoSZXXcN38XJyvORkEZ284NWJ75JkgGx1QSY3wJvCuoz8zRklQD1yQf0NZR1DzJokurD+yxJKkkDws8jDAUhSN4cAnccjI6c56oDY0+WIQzAreiCN2IlkHIB5ztYk9TwfTue+nr+nXHlR2d5M224gEhhjk2yqp4x8pznr7jP5YgkM9vbaRBHHDPM5EaBDhxzywHIHDdMZOBmoJrSzhM1wzx6YIXWOeONmBEp+bc+QzDOCOh4wwxmgChLaxmwW0gujZT3k7xosk7SkHftLhySd5B3Hg/wC8c1fvNPjNxeW8mpNDtthLFFb3JIdwcDG8jnJIJHOM+laNtHBPDJJBcRSSEtG5KBw5UA5XOMA5PRVPXNUtIumv4pvMsLWNhIYyGnUoRgnJZFY5Ix2Gc0wJNHv21ALDb2G+0SD/AJYXhDNtzyxkAZiCQDjjk856499c3sLQ295rlzI1uoFnFLFtJYsPvZYr6kLx0wc1qT2hjtjPZNZmaM8tLITFGe+CQcED6dvQYmW9jnWSffBEycOrRnaxAHRux9sknnrSuBFZawkF7Fv0aK3mVjxMCUbOV3sVBVeAB7546VBr13thtXsOb/zFN411AI4lh2OQQMjcclcHLEAk9qg8R3Gl2MkLtcxR6kFAhjU7A5yQAF785Hr6Vn3Ot3H9pLIlxbSKIlSdftB3I5HDCIfdBHc8ZPUkUwNKSdo0VLlYxbuAsYtk3ZUt1J5XO3HQEcAZA6crD4nttSupLCz0u8a7t42Nw7wFrdXUfIWDtsiQOB1ySAMc4rft7i50VZtT0eS2udyqTb3G8OuckhGLYyfTAGe4rKvvEtzbm41idbm0llYSmKaRo0CnONo5DAADPQZbAPFC1GVLrxTrWg6JqWk30iBJ5DO94wAJ387AB8zY5xnhQQuTivF/E2tTanc7iziJOI0LZwPU+pPrVzxl4juNYvZJWOIy5baBjcxP3iB+P0zXLluTWqHGK3EKtJIqRje7cBV5Oc4x9a6hQnhWxKRMra1Oo81wA32VD/D/ALx4/D3xhlhCPDlpHqNxGjancLm1icf6pOf3hBHXPAH19CDkM81y7NIxdmcuzOckk9SW6mmVuQRxSSk+WpYAAkAYABP+J/kKktpHimSWJdzodwBUMOOehyD09Ks7I1jQGTYMn7vXPUe3XH/16Zb3DWN2syxozxt9xxlWHQqw7g8gj0pFIiSZgpzI2/PGTjI5/wA/jTUuGJJfcUHHHY84qVtQnaN0bymQoAFaJWAwrDjI4++x47nPUAivHFHIwWOdVbCnDqfmbIG0YByeSe3Ge/BVkOxbyrRoXhQ7xu3OAq7QCSQc8n2xnIxyTiruhaJb+ItUh0uxjkiu7j/VBsbW65GexwO/XnnoDQvLC407UbnT75fs91bsyyx8FlYAk85wenr34r0z4Mtczat/bEM9hqGuahfmO5W7mPnxWu0tLMv8RZjwCM4IA6E1Dgn0JbsrmZefB/x3oFy17oN2C4UsJbK7MMuB2IJBz7An6103gH49eKvCl+mj+PLG4uUjKobhYvLuYh23ocB+3PB+tem+HNZu9aiNxcaZqOkvA5ie3uowolOFy4OCcBtwGDz1PoPLvi7fQ2KW+hyTf2tqES7lu7oI01qrMDsGF64VMMTnGf72T5eZ5dha9NutG/5/JnoZRha+PxMcPT67+S7lX43eNrXxp4q3aXapBYwKFMipsa4fvIwwOecDPPHvgcMMKOOBTYlCr796GavHjHlio32P3fL8DSwNCNGkrJC54qK6/wBX0zyOPxqUtnHAGPSoLpv3Y74NWjoqv3WfTng5XfQNDt/LBQadArNu5XESDpj69/zrf1u8CiO1jyQvLEHGD2Fc9oV48OjWKJ1S2jVT6YUU95WYkkkknk1WCwmIx+NWNxEeWMNIr9T+fsfUp0nKnB3bbuz5w8fN5ni/WH7nVLkf+Pj/AArI3MjLIhIZSCCOxFa/jcf8VTrGev8Aa11/6Gaxz0orP94z9ry6NsLBeS/JHqPhKVZPiToGo5VEvLaV15/i8hl2+/8AD+dexblBO2d29gxwPoO1eL/CCO3vZ9PuGRXudJlm2bucLIh7fU8em2vWTOc/Mf1r3sAl7K5+WcaTlLMEmtor57k8yqWJWojnPeo/M96UTcYJrvPkB4dhSF29RTC3eo2ZSaYycyE/e596azD1qDfTGf60WAnLVG3ze1RFuO9NkOBkNRYBx3qcVE7E/eoWZl4Y5FNeSI9aYEci7/l/rXgXxYs1sfiDYfZ4xv3yF1453XMpwPThiK+hLCNZLtQfu55PoK+d9HW+8efFNZYYkZri6aSNGb5Yldy+M+i7mx9AKllR3Pr/AML2difBelWUxjl8mxjkgaSJXQiX5Hyp9gPzqg6Pa6AjR2c7NbymWCGRmMindhkATcxXeyADcemMDApLy8XSdZiSOOR0t7qO0UwRF8RR7lKMu7HBZWyPVf7rY2bUQ6ld2d7/AGbJLcRL5lxaSsmJVfJA8vdgspTnlW4xjkiptYi5si1e7hjhtftVhd2pbyEEGxBkMcAnI2Fhxg4+UVzHiyz1SzWab7LJc3MREh+zb0mKgfNuRDiUZYfMAGA7ZANX7rXIdOM7oFsruRN6Ws05QF14ePe4P3Qc8DGWXPYmlqct9q8gYSldXjXy02RfvAkhGzLZ2Do/3gu7H8OaYyxoN9H9gtVuXuEd1UpIXkVpGPzLkE45GAM7s4YgjBx0l/qF5HpITUdNt70oEkhXft8wM3HJJUMM84YgeuK4nSLq/jinjmksRNEI8JFBOqGQA+Z5yFG8sAOcpl1zgjaTmr0ereIJrGzb/hHrdLQ7BKqXGIMMB88UjYXIyRkkcjAz1KEad94wsrC6W11vTJLE3gZo540BL4wSGIOTwwGQDzkjoM1L22Ito55bhpbYlJJEt3eMRSBWG5ONwypIyMc4HPQk2l2PiaRPtc639pOu1nMausTqAAiOj4HBIzgNuAPfFTaVpd7b/aIrK+YXsQWCH7VIZ0EYIUADqPTpmgDftobz+yluJJ5LkCIbt8hfcAuCQSOeuQDz6nmucsh4dGjx/wBh4S2uJ/MJMqo/mZwM98HgZXkdxjNb2hR3kccltefat08RCz/ejVujYXhhnrnPPOaybTwZYaZrE1zHBawz+YzRvHKeCQDhkLYJ5IyozjHqaBmbPosha0gWS0gnKStHHZqMToYiChDAb8bv7x4wRg5zm6LYm1t3e+tYMh5JpYrySN4ZUVBuVdxO1shcAAYI/hzz03iHVNRs5Gt9JS6upnZjPcRpuVJAMkN1AOMnHTjHHAPMPqXiGa1ml1Dw/a6mkYeTEsKuhII3koewyhLduw7kE0Mu/CeuWN/JeaRa2cFsy+XFFd3Tk2q4U7W2ghlClQB/dGK7zRbG4tfD1ut5qc32sI4MloS0S7udu2XOV44ye3GMkVx3ge+uNQubjSrnTX0yO8j3RvFOzliSOFZsuuMkD5ivAHArr7G6utLkiiuJJZI3LbCYdxkXHzK4HCtnncTz6dTTbFaxl6jFeXMDzQajFb30UiuJlhYKxBAxKu4/KQQfQbhiit+9sZrPUbZ7i+ka1bGItik55J56kYx3BGPrRSGc1bX+k2dvPqN7GLOTDQCAS5VycFV+TgZHRcYA+Y9c1iayzpYjXZtEm0uzMht4po5VLPlgqybQMsp+9uKtjqOMk3fEmj6Vp2ptqOri5igmYn7GliJg44CruwSCSoOByc4HcVl6ZeaJqaTmeHUNFtY8zYljfdbR4UEYAYoG5GCwwN2BipKJ9W1PVLkfYYLW7YRW8MiXEkCu0w3ZbBOwKrKPvZx0ABwaxbKx1DUI2i3b9NnIZMR/MkigHPmJtKn/AGdpPH3iMCtvw4umwNdXV7DMumJcD7HHdW8Ucse3neu7BG7JzkZxjvWgbizu7CW7j1CA3M8rOLpWRQsRYqrkc44xnj8MgASxpnIl7Nb21s5gy3UWfIigSUXcbD7+A/HOWBLZ5AyPR1loUhuo47OaUOZGd/tF00kzKueHK8DknlSg9q1pZ/FF3Yx39zILLS4Zv3c8cykyRbWUlF5IJYjkg5+Y45Bq4121hZFrdo5LZHBWCWTBDEY9OucZABOfU8BARR6ZaxtOkkQSBSshtZADGOeDgDnoOSffFN1ey0rVNPe3n08O2VBQqNgUjOcZyeAfWqGsXlxPEk9pbre3EVuZCwYo+QNxQKMcfKSdy4+7npTU1C5vfDcV5NcNYMtyItyT7bg9BnDqF6nBJzn6c0WC5X1DT9YuLmKO4MUFtHsCmFSSsag4RYsBcYY5LMSOorZTTtNiDXUNqktyx5e6ADkHuDkn8PeoYl0uaRZDeOzqoVfNlydzHLMcDLZOO+PQYNbpghY4eNgjgqwdFIYccfyP86TA5260828TqAm0ktGyR5CsduD0PPHcY/pBbwxweeVvH3M5kkIO8RhskoCQFUe3HNaN7e20N0Qk7CNZDGQw3KDjJBwNyg5ByMdqBbPeBES4GFJEzmLkMOcDIAPT396BmNOZ3Ky/YtQ8lP3e9WO0Bv8AeyCSxAPAxjrUWpSWrXiQWKz216IxiRmkEfzdgDjcc/zGOcCrUtuqmYTW0yW8ZDlkkVcn1IXL9M5Ofz7VYY7TVdOKRX0t0wLCW4iBUscbiuDwBjaNy8+hyCQAVWs9W+2Ry31grOdhmdYHkkmTnDRowOzG0rywzyeSajv7syxJH/ZtvHHK3lTSNMv7tmQkE85HQkevpjOLuqzkiG1WS5e4aHyYp5MBY26qOWBHJA+Uc45PUnm9Q8j7PP8A21Jqt5bshMiSzJHGh5wiKGPUbgDgH5vvDsAZt3a6Ulhc3byW8kkTCF0+1tMpZcEk7gAeeuFHTqcjHm/i7xBNqMnkiZ3gj4BP8WP5AdhT/F2vQzubPTYo7ayT5VSPpj0z3+p5PWuUkkLZzWsY8pSiMkKsSWz04wO9bGiWdvp9ouuamgcZ/wBDt2/5asP4j32jj8x6io9EsIZIn1LUsrp8JxjvM/ZF/KjVrr+0Zvts1wik7xHbKGIhRcbUzgDByeR3BJxmqKtco311NeXjXU8jSSyHLk4Az6AdhjFTW43QAg8dz6GoFt2Oxm/1bNtBBAJP4njtzWhptrHcHbbzNDAIh9suZYhtiPJIXBOSduF5BYkjgGkUVLkRqDjOe/eqhU43N0qa5l2zS+UrKrE8OQTjPc+vrVUli2WIzQNEkCK5bdMkaquSWzk9uAOppR5aiFoWLOylXEka4DHIwMk54IOcDBPTgExSK0bbXVlbAOCMcEZFJgD3OcEelAyRxKpkVWAKnaxRs56g4I6j3967j4SW1vq3iy3sIUm0+SKZrqO8guGWVEXrETwGB6Zxnk9uK4y3t5pEkdYy8cKiSTDhSV3Bflz1OWA4B/IGvUvhrLceD7WW/mnhe1lEqzxpHtZmX7hDHB9eCMjd+U3tqHLKbUYq7Z6n498UQ+GdDe5LrJdSZW2hZvvN6n/ZHf6gd6+dppri7upLy6kaWeVi7u3Uk960PFOu3fiTWpL64wkQ+WGJfuouc4+pzknuTWdXgYzE+2lpsj9n4XyGOV4bmmv3kt/8vkKTTTSmmmuI+pbDmoZmBwD609m7VXmJ+Ue/9KqK1Ry4idoM+l7IGOxt0yAREoxnnp6U4vnvimSSZY7eVHAFJzwV9hX1q2P5wnrJs+ffGeT4o1f/ALCt3/6MNZXau5+LuiWekXdtdW7vJNqdzdXMrMQQDlDgY7Zc1ww6V8tioOFRpn7xkuKhicHCpDa1vu0Ou+EmpNZeJDCzYjmTJ69V/wDsS1e3FscHr7HNfNuhXRsdas7vdsWOZd5/2Tw36E19D2UxktInwRlQME56V6eV1LpxPi+O8J/DxCXdfqv1LbFgMLnJqNyyna3B7g1Gzuq/u2KnvwOf8+1R52rivYPzk1m0vUk0/wC3m1c2xGd4I6euOuPes8sGPLGhb28W1Nst1OsB6xiQ7fpiq26mJE3mc4zShiQehxyahEgxggf73pTZQquQjq2D94dD+dAyct7mml/XmoVZu7Ae5pPM4PJ+lFwHuysBlSPpUB2g8PW88nhiTQcrPNFqCx5KsCdz+mMYwfX865otz0oAzfiHqSaR4B1i6Exjmmi+ywgHBLScNg9iE3tn/Zrlv2T9NDazq2uyIv8Ao8eIwU3Ety21ffgfn71U/aC1Jk07RNCTH792vJQfQfJH+HMlbXwYs7XStIWe5jC296pjkYy+X/rT5atuJGOVPOahl7RPaNMgtltrOXVJkt7q5k2uXB8tjgLhWJ9MDJPO0BtwNbdhb2Nhqi28sl5p894DHF5jBY3cOdyglTk4YkYwSFHfmuCl1WTUvB22O62zwLHF5zSFormMsoKTAjC5U53DAOSCMEAdFBqkOoahLY315DYtDFHFDb2JRjOHCEMu4hSFbK4IzwcZHNNMzsbUNvDJez2VxZmd4p1824mg2kIBkZAwxkAIyPunOemAZLDVo1J09I45b20tnmg8ve7hkT5kGVO45dOCTwR/FVWzSws7OSLxBdbrZJwEkktisschO8uxTBQqWwWyDgZBIrPtL4yTwSSzSanHJI7iCSTErwDADMZON6MVyOMgnIYgUAkdA2oNfRxXP9n2dwtqjx7IzKrK69G4GSMcEYOc8Z4zXi8L6NdXzak+q3ENhLEu+3Cr5DDJK8Mu5Tye/JA+8QSYL26toEmuPsswtbWMARyTvE7gnG5Gzh0ycYIxjnpV4Qi8laWWO7sIphlhteXa+OCDhh6/3eh65oE0Vbqx0m2tLsXFiLm2g2O5jkCSKOCHwrbshfvL/Fjoc0ms69YWl1pepQyX8BuvLtRLbr54lyp2MqYLE+3BwB0PTYvNAtZvD8du/kyurny5DGURDlTnCj5DlQ34Y6GsHUdLmtHsHk8Ry6PeRCRrTy5RHtyIwIJAysr8Y6Y74x0KBG3c6npt8Wswy312EaRLZYNpYgkHy84JK4wf4hnkdTWu90bq1hMkjRzRruMTIysyAdCCQfr3rmbOG20WG0nuFaa4uZmecyqAyuzFmkHyhRlstkAH5j1rR1G30u6k81LdxcOfumUDggZ7fMuVX19uOKLXGPmibUCVWGwtE2CNHKBz8w+YKPuk8KSvB+X0waqXel3l1dxtYRyadNGj7iDiN2HGBHzgMu7nIPqM9Ne6e30yxa6EGLSRg1wxba0CAHnGD3PHTGetZd14jh0/W4bdrPUpYZcNHdIwMIDEgNvJAPReM/xfMOpqQI/Cs1/aaj9lup7YR+cxklK5RnIGVDbznoTjC4PHTFalwqLfLGtqJ5pJcphjvx3y3cgjjJPB/LJEE+q3U7W+oSWXzB5rfeCNpJOdrocBiM/iSCMEVDpk2rWMVxHqFsGj3p5WJG2znAUshVTtOeTkZJ5Ge7DQsXt6bvXk067gvIrqRVaNACVcK4yNykqCMDJJPDdtwop3iC6+0wWj3EMyRwy7yYh5pJU8EAZO77vOAMHBPPJTAha80a1himaJr7UEcM3mXAcK7j+BjjaB64GM9q5KbXIvslvpU001hFGrtcYhZ2nc7NiszMDuPz/OeM5OOuNnSbrTBZQ6jb6HbtcyZkiV/KWT5hnKqQWHLZ5wAN2aht9RlaWWxsbaKELM80l9c265XDbmXDEKU4baykg5yOgzmUP03R7GGwWaykDTXx82S2n80eYjcFpC5yxyASWx7gGiaxj0+5u/sllaQ3TwDzJYryOBERVyuSjBidxbrnp2GMxi6uLm6ns7WOCT7SsayrDej9+oYM/zMSDgHHAGcngcCtK6sLzzJJ7XTYlTKsnk3Em9CFByw6ngjgYAI9aBmRZeG9UaWG3NysywCL7P++dQiIAQUj3MjAMBjLZyM9hUmqWdxl4Yb2KY+YZpZL6EzbeRg8EYO73Hb0rWisZvDVpaahbadfsWdBLtuI13E5wGTaTwTjj6571b1eX7DDBf3lwkDTsNkHmPIWYnohbB+q/lik0JHE2GmjfLeX14ZWkwjXaR4M20tjIy3PPpkHJ4zWvc6VpIIvL63ggmJyD5Q+cdcZxyfTHt3xUs17dTaS6R2NlO9zIAkyamA0MYx8uzli3LYXryAfalJqU2n6G/2OINGf3cd1c3PlJHJkjvywz6c470tRol1RoAW+wJB5ixbIZPMxJGx4HC5YcZPGMDnPFNsRJFH5WpygSylioVt5UYPBdVAzjPvx3xmpfC7XMdjHLcfZbi5lVg7B23MQx4G/5gvU46c8dc1YltreHVp4by8ka7Zxi1LN5MUZHdlHysR05GSB9aXkMzbOx0mzvmhs40icuS4lui5yo77nJ9Bk9fyp1vcPdafG9rHNaKVJiWSERsCQDt2sc5we1b76TJHJawKwu4JSXGFRQm49Dklmwe49fY0qaTqUIla8cCDf5cQR41YseADkkDPrwKAOPtre4tGjaCVre62mQyRAxsx7naOW5PcYq7HHJMwSYmeXnd5u8AtnOTuzn654rdt9FWS5FzDPaOCGiZ9wZ4umDkY4z15HtkCs2+jsrXTNRv7o3MMFsSZJ5GCqQOAFCknJOMYyTkAc0mBzOpSWujTXtxcW7olwwlnuCQwkcBVCqp4LYA9OnfOR4j8QvGE2o3UkKTP5IZsLu4GcZxjjPAyfYDtU3xH8ZXWoy+W7xIyZULEMKg9Pc8kZ9/qT5rcTNIxJNbRjYuMblm7JS4kjZkYoxXKOGU47gjgj3FW9D077fM8txIILKHDTyngAeg9zVTQrCbVLzyUYKijdLKx+WNB1JNbV9fRvGNP04tHYQ4wOhlb++3r7A9PYk1RTI9TuGvsME8i2hGy2iA+VRxnPPXGMn6dsVSSOBfl87k9eKikleRjGgLDkZFOihZEXcFODkY65pDLWofZQvlR785+4R8qDp68k/QfjWds3sP4fTFXpFe4kM0m53Y7mZiSST1JpWg4XAKnGRu7+9AFaGCHzMNDNNuQqFRwp3kfKehyM4OMc9MjrUENrLcK+0r5aZZmZtq9M9+pwDx1OKvmGVYy3GDwc1HLAskpdQFXJwD2FA7gi2zXUU9zcTX5Zm81FfY+BgL87Ajn6HGMVotaWsyW0cNosaREgsM75dx5LckZA4GMDgcZySzStLaWUHHAI5x3z/9aurtbEITnle2eaCWyppelwrdNIFkMQDLEkjbjGp6DP8Ahjqau+Iv3fh7ydox5i445HPP8h/nNXowsYGMcccVynxMu5BpMEcMkkb+bnKNjjn+prOrT54OK6nXluKWGxdOtJXUXcrwwuyKI42Y4/hGauWui6rdH9zYTn3Zdo/XFcFBrmu24Hl6vfAZ4BnYj9a1rPx54otiuNQ8wDtJEp/XGa86OWR+1I+6rcdYn/lzSS9W3/kd9YeBNfuzgpbW49ZZc/8AoOaXXPBVxpIi8/UIJGcNwiNwQRxk49f0rn9M+L3iO1YedbWE4HrGyk/iD/SrusfEGTXGgnurZLfyl27EkLDJOc8/hW8cvoroeLX4xzeptJR9Ev1ubX/CIae+ntKt1ceZjKs2Nv5Y/rWP4T0u2kuPL1aJZV87G4EjAB9iKhbxnFJCIg4C4xwe1Ms9WiaTMbcZ61ssNSi7qJ5FXOsyrfHWl9/+R7bb3Ajg812CrgHcWqhquvNbALBD856M/wDhWTouoJdafaiRvkLfM+eAR0z+tY3iG4aSRyD68+1dJ4qWpz/xO1x9XvbOAlStoJBuAxuLbcn6fLXIg1f1uI+eswOSQcj+tZwNfOZhCSrNvqfsvCVelPLoU4PWO/lqKa9y8Aal/aHhu3ctlkRVbPrjB/UGvDTXpvwfvS+mXNm2D5MhI/3W5x+YajL6nLWRfFOG+sZbUVtVr93/AAD0XcSQQSCO+7GPxphIx8rAn2Of171EOgALdKcp4xmvpT8VFZsDHemiTbnMatkYyc8e/FKetWNLsbvUbv7NZrvcjJGQAAO5JoArFl44/WmBjnnmr2t6Ve6VOkd9GqFxlSrAhh36VQTcDtVgNxxz0pgBbBz1/pTQwz6UMzDOeOxwaYx25H86ABvvGnQLvlVQM5OKhDYJzUhvRp2lXuoR2qT3MERkgDPgNJjCJ/wJio/GgDwb4sag2tfEu8jt5GljglFnAM9NnyED2LhiP97Ne3aRbNpkFjp8z28NiyGGachmNsi7Y1mZVIPEgPXAwxzXh3w7tRefEGG7kBlt7N3vJXPOUj5BP1YL+de7azot0lpppvNht5rl7e8labI8pk2BwByNzAkgMPujjIBqVuVPSyOwtoZdYOq2sEN/d6hpSSbbqK4ZGuoBkhDGQA5YEYUgg5GDgk0aVJpQ8KLc2viG41AmM2vk3wztmAISLywvygFmUqQeCRzxtlaxFr4j0/VNP1V9PlWP7G8l/MZbS7iADYZtxKnEgIyPbvWPqS6Rb+OrPVPEVlG99dXKtHLaxlHdlACsGWQqw4AD4yR3FJ6EJtnUCbVbi9N4rIt/HlLLaodZlC4ZXOFUFXJUg7cjPfGM3RLia1uLa4t9PS8NtObW7sYnWBExnaQSpQjA6kgHd1J6zeKLnSp7Zo57GW/itHISWJme5t2mzld6n5wRgFM9CAR3GzFBbwahbxzNd277lZYWdlLoQpIDK2cqxBGevQc5xLY1qO0jXYbzxDOs11HHHOQYVQoWyEwVV1+Xo2dvJODwK6Hw6n2K1kOonfdeWEk2qdq4Xnn0PHQ9ePQ1xF7q7eH7mbX7qFpo1u/s0pllcRlzIAsm8ggkDaO54Y4AOBs+DtYvta1i6llurBL+OXe9r8y5iwcqem4AMMMQDx0xVITOm0q10zUvOutPuLS5huUSQGOIhlcZwS2cnAOOemPwrP1rQLi2mknsL7fC6LHJbM5VUjOd+GHQMecEEZHqTm1f6loWjwWMc0YsJzcbUgU+W7ygDpgHOc8465waXV4bSzsJtVF7eTBS7kzSfu4gc7hlVGV/3icbV565GIx/s/2jLQzCOzMQ82KOMgthh8hJXptAVgSc5UjrgV9OVWvv7MvtGaPyziF1TMZXJxtwvGAcdT344zW3c69Yx6FaazcStbecVRmSVZNuSVHKZ34yDwegyehqKPU0g1B2+xF/OC+W1vCxU4XmRsH5ew52nA79lqMz7rXYl1gQxy2M06O8McYlCyxxIuWLMSDgDBHc5PHWr11Y6Zd2Vpc3DTW1t5ARlaIJCw6BmXHHylsOCBzz3FYfjjVtMvLyC3W2ZUW42XU0unLPBkY5IGSM5A3A4IPfmt/T7S0TRtQ017RHt3SVvsQcOrDaVIjY9CQO+Rz70ASRWOixpDMtvJczqXRmTJbIwxQkAdevpwfpUe64vt8b6ZZ3dlARND5ModnVsj7o6E8jaQeVPXpVPwhe6dYaGsiPIsF3Kqxx3CSxHgAnbG2drAckDup+laWjsZNRuDbyW6Rvj5kIG4DkuCxBKktg9eQ3cE0BbUxmsdUtfEMr2kNrd6bKYvtazHb5LBckBSuMEkk4OQQeOTRVu+k1W9uzdWtm9vcSxtC7y/vYpCAShIjJwQP7xUYI70UWYGeNFs9c02fyLe7e2UBYjcRMojUf3AoUHkA4xj1PSi38Oy2t/dPqV1bRG6QMjKd8hUs2VZWz0yPu7Rxngir13BqsdxGsbi0t9rCe7l4d2J3fdQ5zgHrjA9eau/2JYlUeyv1YjCOx+ZWOCQSO3fBHABPA5qBlbQbfTrQvbakbaYgAt5VuEhXIUjKdSSSMZ64HcHKanZ2slpcrp1zcxS4ZjbxxjKKcchFXPT2J7elVXt7iXy7eCacPIw8tGOASANxUHoBnP0Gc4yaktdNmNxLBLfWyY3yPNtYgEkcAnjr3OfxpxS6gYOkWd4ZZPKk1DVoXcP8AaNQeQJBt4x5efkweeh4I5Ga6LT7fTxE0Ou3B1C6ChWcOznI6MD0U8ZwPz9OitdPhFubOCRrmVQu9Z2dyoPOW3HDfQYwD09ao025ju5EuNYntokYiEI/qCMEnnHTgenXtQxnN6zYNqGnpHouoOjQusifuwcMDkkEHG7I5zjPHORWXBpN/p97v1LUpzeTunlW8dwfnZuHblWwuMdORjOa6DxLqmn2ogtf7bFo00BD+dH5gcAjOCpHzd8AEcnj0z/D95dyQPbG3+0MLhoSoWWOV1yeXyNwx8v5Dn0VguWbyxszFCsas1u7Mhj81lUBsF3kDZ3HcONvUHFXm1WCGV3WG0indFMxFuf3hHGVUfNj8CfbvUTmw86R7a2um1ITDzIREzBAOrIZBgKMfqOOgqC8ktBpwSZLe08klgVH2gEEEN1A285Hy9yMntQFyVrbUtQn+1NdWjJZy+aZDGGKgrkqB/AR6cj1x2llnsbGNptPu55hIuZbhx5jcnoNzbRnBwRnp05qlbyX1kCI45LhZWHniSNUBJGcduCB15PsBxUGqa5F5K3DJBMyxMN/mKqbQMseTtwFJAJwP6AIjF1po1ie6ntlhtYLdpVaTHl45wW5IIGOmM/dzjivCfjF8QxqtzLYaWot9OSUuiAYZm6b29Djt2781B8TfHrTQyWFgqwWzMGChAHk252s5Hpk4XoM+uMeS3dz5h8xnLMeoParUS4xbK95M0rl2OST+VM0+zudRvEtbZSzv+QHqaRY5bi4SGFS7ucKo7mulkjj0OwaxgYPdyj/S5R2/2B/X8vWma7EGoz21lZf2Pp0imMZNxP189wOBx/Dnp2zz2FZlrvyQGI3HoOtPgge6m2x8nqQFJOOfQe1dBodjBHKZWIk2/dyPyNAtitBpckKICNrsMkZ6VZhsBu+bmt5olYlx1NRSowASNd0jnCjIH6mgXMYV1GsOcKPxqKSNmAbJYY7dBnnA/wA9c1fkt2d9rMCw6+lSw2xZuAGxwMUhlBbcycqOgwRirdhYHzFYblIOQynkfStW2tY40G7t2q5DtUbjGCMEAfXvTsS5ENnaxxHKrire/jH86j496YT+NBBIxPI96wfE1mt9aFDkMOV9q2txA/z0qB03g5Ap2GnY8pu4Wjdo5I9rA44qr5fOBkk133ibRPPgNxEo8xew71w7oQxB4INSdUJ3RGIwvzNke3emMzdBwPSpSvrQq/lQXcjG7NaelNKWCR5LE1VCj8K3PCcKPqMa47ikyZPQ9D+Hs4nkk0m4wxdc4J5+tXvEGnPZidnkyABt+XAJJ6fgMn/PHLXHnaL48sruMnyt6kjOAQRgg/nmuv8AiZetH4TklH8YOWzjHBP64x+NCOVr3keW32pRzamYFb93uxnPUD0rd1bw7cR6T/a1vEwjRts8W3DR+je4PrXmtxcOJSdxzmvTfhn8QreOBND8RFPJbcI7lwCMHqsg9Dzz78+tY16Ea0OWR7OW5jWy2uq1LVdV3RzZrqvhfdNb+JQgl8sSJkEgEbh7HrwWqt448PnRL8SW+WsZyTE2c7D/AHD/AE9RWX4fulstbsrpmKoky7yOyng/oTXzvJKjVtLdH69SxFHMML7Sm7xkj3gtuJLbc98DFS2cck0ojiRnc8AKMk1nySzO6+XAWUj5mXkqcelX9B1S60u7F1DhuCrIx4IPv2r6uDUkmfhOIpOjVlTe6bX3HVW/g+6lsRMZlSVkyImJUg9snn8sVzlvPdaXfGS1kMU8ZZGyM+xB9a2p/HF+9uY4rOGN+zmQtj8MCuXaVmkaSRsuxLEnuTVtW2MFfqW9V1G61CZJLycyso2qMYCj6D+dVG2nDCQ+4NQnLElmxRGu443BR60MY8lsEdRTHk575p275QAD04NQzP8AiaAFDZrmfjFrh03whHHDOILq6nURogwSsY3bh9JPKP1NdHFzIB/I15F8eNQM3ia30teEsYFBH+2/zsfyKD/gNSyoq7NH4A6W0019eNEzozx24UDIZQfNcH2+RV994Fe6rc2eqp9kg/48ZZHW7gDJ59uYyu2QoQQRu3H5l55PTr5x8I/DL3HgT7KJHiFzB5kyqcOTM/ylODyBEh/GvUNH0i6j1q6+zvY6ibqNI4JArwyg/KJFYIpEiYVsYyQSeAKlCm7s7qTQ57mOWGG8gureKLzUmTEZ39MHYVA4CjgcjqPXm/FHh2xvdPtr66tvsRtS00cbZxEFBLKWVgQv4DGB16VY07VPE1vYSGS0Dyx3hiljSMebAu3KOwAG5Wxt5GCVPQ9bPirWdJ1Ka58K6hfXFh9rtzDbRSQ7UmLDgq+DwO5PGc9RzQyUch418J2un+AbrT7ZngmSMzmOV3fc2eJFHJbBIG7k881raRqXiifRLLQ7mO0+0yRFBcGWOREKsMNuVn+f5umMcZ5xVSE3TaVZ2WrNeQC2maC0V5UlZ2+bLRkgr5mQnDMy4z0/iseFbe0TVTHHDbWEaxpcXFoFMYEg6qFZSyIfmXaH2/Kw2gclWux30NjS7y5XVo7DVbVoL69jRJLZ5cNcnDMHRD8uQse3nB44boD1Q0WF/tExs1KXEbRptjPzDqAynOPTcOvfPbI19YY9MtmVWuraN189Lh2eS3Ab5ZFxhuGJBQHgNkY7L4MvLqW0vILq8jvosN9nureb5pIwcKfKIyvGCOoHqRmjlsK9zG8WaJ4bvvD9tZavcTiWwLMsEcp3+W3DYJ+fnavqBgYFX/AFqNGhk0F7m+uYpThxe7nWJWyAPmGSp+bhs52n5u9N1bVpoNTS5gurCCOS3eNReKwMjqSSPlA2H2H3gQBwKqeZ/ZjJLqkltPb6rctGJJNogRyhOyGWP5uo4U+pwVK8j2Glqa2n+HrG7tLvQ9Q0pbWzZ/tMU1njymOcs21h8hz25HUcA4OxpFlLZzto2n6pEZI2zuWFQxXgfOh69MkjqWPvWKbqC31GN5NssQQ/aZYJmlVNy4wc8qM5Hy4zw2BjFX4reG8jWSxYyX9rwS0hWRCCc5wM45Hp15x3oRa1fSrC5vJ2a2t1vEXYJzbqFzxhijfeAODnJPXms3VNUm0q+isdUlmi0+SUILyOJ9kDEEgEBSAucAPnuQeOuv4ivbptEju/sthOrkiYzklGULlTuH3TuGM89ehPBzIPMu9Fk023hvbG4WIy+WrCcTRnhWDEbhuAwcdCPzTBDXktraTyrNbERyqJLrywsflOx2pKY1ALI+Wyeo2/lQnLwMZ1sLeKzWIR3DRyZfzM5kRMdTxjcSjA4qKDUtZK3Nw3h+41mIR+QRZXaxXNu6ZycAAsrjY2R3JG0d7ejeItVuLCcanpz3EIuCLa9gYFGTbj5g21twY7SMDJU0mBPeaw93b21votxf3UJJim8hd7wyEkIZApyF4I3YKgjnHUFVNH1eNpYNNitbI5PktGd8ctuxHMZyD85JzklScnk9igZuw2SR29tNMtvaXEMah0UNKqtg7tzD5sjPOc54+bqaPI1TzBa6ctvaR+aAoRyVZQc85wcEZ+meM9ntYQ26XE2py2c11Ii+aVxtZ1GCzZGWPPGSQOwGKhnu7qWFIxHBDAMCNPMBZxjkYPAPQ9+nINSBaubj7CYxHZW8dyrRxuZlAkZDk54OMe2ex+taDRtNp6Qz+WsUoxIWT5nYkdwAB/venSsaz85g95JYx3F1GiFCQC+w9AAM57nOe/A7VeSSylyWmhl8wsOUPJDcIc9DuGMdeKAHwTRkS28EoDBPmkRCVYqfY4/wBnBwTiqxjj1LUIY2jiZbdSWllPKEdCUYcNnoPTOfQ5lzdWc0CQx6OtrZs5LSJEVU4P3hjlQcEFiB/KprjUYJXgSHT4ykDbldsiNW7N8vGeO4HSgCrr+ntOWT91b2iBXj1EXJMyMuCHKA7Tk4x268Y65l7pUmpzfaU+0FXjCC6ivTFJtyDuAX5T3Bxn29r0VhA0y3Ul5FbW5/euTICAoxnIOck8gH5sZ96hutYd7k6bZaPGtxCqiO4jhPkLGOdwbggDjjAyeOnNMBsOpahp6SWelrOQoUPsQyLtKthuc5Jxk5OTnqO2U2pw+cjfLagyMAqqh3OCWDlE+UZJBGeuR1FW7yRNPu1urWyjlKj5luV3eYMYOAeUHJ4GOtSat4qv7mOGztbeKOHy98/lON7g9AAxUYGDkdT9OqbAydU1S9sbiQ3OpwPHPGJ7e3m3qS+MkbsZbBxwf7w4HBrx74oeNLeYulv5MjyAGWVEIEjdcKCSRGD7jcRnAAGbHxE8dSoLvT7HbbWr4jcR7czlcg5Zeq42jHfb6dfFtUvZbq5aSRyzE1Sj3NIxuMvriS5naWVixJqJI2chVXJPAFMALEd/Suq0SxXT7Yahcrm4Izboe3+2ao1eg3T7ddBtTIwzqUy8Y58hT/7Mf89qyZy7MzFs561fvZPOmeSQmSR23FyePeqksYDHg7c8ZpCRVTKSBgM89+9dL4fzIw+YbVXgE81iww7zwD16mul0aHyYNx6mhClsaiYD5Zdwwev060hAzuPYdMc/Wo1YqwbqAQcc4PtTxTIK8lqvysox2K96mVVjQKqnce5pzHA96IwPvYxQFyRUCqByT6n1qTHyE7lB/u85NICuwtuAIIwO5pjtknaMDt60CF3c54pF5PNJx3NHTqaLAB9qdGuW6frTc5qSPhvemDJXhWVdq8gDpiuG8aaE9q5vII8RH749D616BB9w5p11ZC7gKyRhxjoRmhocZcrPFNh9CTTGXpjGK6LxLo8mnXTfuikb5KEjAxWJjnkZFQdSldXIkXoOldH4CXzNet4A24Ek9egHJxWCwVlADdOgrpPhv5Nr4ts7y4kjWOGN8nptLZQdOp+fv0HsKBTfus6T4gr5c9tMw+9kAH0/z/OofH+p7vA1rBLlmk2jJYAjjIPv+tanxcgs5NMsbhsGVJwqyINwCMOeRxjgH8K8w1/UJLkW1qGcW8KhlUsD8/QnpwMDAHbk96NmYwV7HPzL87fWom+WrTD1qJkoOpM7Hwb40WOyPh/xGzz6VIAkcvV7Y54I9VHp27elT6vYvYXJhZkljZQ8UiHKyIejA+hrgZIielaul63NaWY0+73TWqktCerQseuP9knqPx69eHG4b2seZbo+i4fzd4Cr7Ob/AHct/J9/8z6G8PXcd9otndN1aIbseuOf1zV6K5haUxRuCw6jNcX8OkkTSG4zuYZwc8YGP5mu3tksI7f9zbMszfeZmBA9cccZ/HpXThLujG55HEcYLMqvJte/3pEqmhzk0zecbc8CgEnIFdKPDDHI570NJgYUZNIxxkHg0sTR+YpfJUHkDjimBYtY7WaJ45ZJI5z/AKvoUPse4qmJDDKGTh1PRhnH51dF9bRW7RxWSPIx+/MAwUZJ4Hr05rLuCWYttxn8qALVsvzrNLiOE5y7HCjHX8q+d9auLnxF4vlkiV3mvrkmJT1y7ZVfwBA9sV7T4tu3sfCWoPgb7hPsyE9t4O4/gm9vwryP4Z27XPi6G5EbN9mV7nCjJ3AfKB/wIrUSNIdWfUXgP7Hp/h17RNivcSKkTuvzRIuIwE/4DGTn3Nd1eRW629jezJbzM+VCSOQcLuYHHQEZA64I654xw1p4ektRCZQjQRhcEKpV8LtXB9WGOeufwFd2JbFtLnN0zSNIFjaLKF4y4P7zGAMgEfkR2IpJmO7IJ5LjWLmSyW1u9PlLss1uYdoV1AHmLIFKlc++QQOnNReNdS0nStNFnd294/26VH88O6KQXyxQqfkI+YgcDDemRVbR5LmxvIdWkuINQ06FpRKbTLS7csoO5Nu3jy/lKnO3qe16GGz1V3+2iaW2kl3o7D54XQYYseDnGfujt7ZpblEGoQm11qxaweG7W7hMSLc3En7qXAOWIY7ywPUDK4HTjGRdafDpviG3ntovMjIaWG5gjJCON+coWDSr8xBAOR9ea6fTbfTJlfRxppvYFkEoVwZPLIwQ6uAQCMg+uAPSobq60y5mkhsrW3kMEriWBpQrlimSwBUBSQQOMcrzgDNFhEMl5o+maHFDcokaR4dIYpCXkYY5jJILOAOUJztIwCeKuaHdLociWjrZytFjmOItIYWJVTgYJ5wP7pB45wBkXkkFw2p2t9fwx211OoKtErfvlUMUJPBBVhx6qT2ODRNMk0+0Gk39qkEokMttfWiJCkicMRLHk8javIBJz6mmBc1y10GO8urmaa0gWRUaNnjdplOAFlQllBxzgkkcDPpRq9/bwxLbah/ZbWkhMZt7iFjbSqzkJ8oJEfYcnnnuKJ7Hy9MudEnt7K8tIYUeFI4A5kTLIfMGMyEDBznJ5PHIqxJeeF9Q0qx03UbCztfvW8cqnZGACMDnnPGdvqOxoAqaTeaHcO+irplkYEy0uIlCHou1sknPzEDHbPaoNPgh0a2Mken3lokpfZfi6MkZwQ/ILZRuXzlVX5CO4NTNZ6ba3Vre6rLPa6lalo/tiTAm6QPt3MDnO3oSwxx14qzpd3dy6zq1jDJbmJI0D3DsqO+9coQn4lckDndyCKYie3uNVSSW7huLG+sl2xzt5+0B9ufl2gAbt6nvj1OcjXuLy2u7EJH9njuon2LJEqt5bE4z8xBIB3LkY9j1xw15ptzBql9Lf6Bdi0yhufs1xGqEgBElaIY3OO7ADjAOQBWrpC2drpv9mPZ3Nmlo0kkiO7SWszEEvskGTH85GNuOo+XqoQGxeHUrA7VS3njkQYhhhZmjcIVOXJJKs3I/Ec1z2leLLy81K50vxB4fuLFnRd99aqZlZfuqwdVyvzDHz+3THGl4d0xtQ0yKa68uONJ9yPB5mQx43Ak4B5YlQCMu3Q8VN4l0lI7qL7Y12zQymSzlUIyo7Y4w2GYEr6/j3CKLupWt5LdGbQZIROqPHKHUje2FZJEbBG7Hr1DHmis+2NwsEUNtrAiFy6OhcOibk2hkMbAleACMN77Tzkp2A0PEgs2vUsfs8t3MYAioyyEOXbgyEHBAySeOOT0qIab/AGMrL9h0udZm+SGBQVYkZwpkIUc4OMDODyecQyzS3N9Jc2splVAshDy7Aq8gkf3jheO3BIqnJYxX5jaSSVxMFm+RvL+YnhsqAw6988Dp2rO47GrapZxXMt5azxRXjktLEr+ZLnseDtUDJ4980uhWh1KaUQXLi3SY+bE78R9QQEGCCe2DjA492Wl5d28DQW6uh6COViBg5zggZ79apxaybS9exisZbcZUb4ox5cY65J+6AMevNFxFeW3tWnns5r4R2UbnyopU8xzg4IHACDJyMDOB7cT6va2d6LYWqSyqYCrkKSoXduGCGyMZIPzc8Vl6xrdvHcSyzK0sSyBHdFYkYTJYkfd4B5bjpSW91cXUMUmGjtvLDKAhdWTpjcMc5zkZHb6UXA6MQeDi2yS3tZ57VBMY05PXJ+XnJJH5+9GjazJBb307R3VsJfltzOjMwyeM5wG/McVyMt9PBB8kIwzMbgnCZAB2446fn9aWLWWkUp87yvw3mZXCjgsMgYGOP85pXGbusNG1tunM7uq5MpXaT1xhVwQM+hryP4u+LrKysW0i1hVZ1b99MGUnpwilfUHnngHHXOOl8X6lBb6Zc311GksMEZWFZJSYnY8LwP4fXJ9eOK+YNf1iXUtWnmaR2j3sU3H1JJP4k1cNSoq4mp38txI0zEZPQEAgfhWSV7mrDtu4Fanh/Sftsnn3KlLSPljj73sKs10RJ4Z0pNn9pXy5gU/u4+hdv8Ku380txM0jHJPbsB2/AVavZ/ObaoCRqMIgHAFVcHG3nGaCVqVCrY+9z696bsG4Eg/nzVsIBkEEH/PamhF4zkE9+1BRJYW+6fbjH4g8VubVQbR6DFVtPiWOIFTk9dw71YA+bpnNMlsf296lVhz2FRD2GBT1GV64IGTk4/CgkcQC2cE0H0pmec5pAwzQIlH1pcx7R+8IbuNv9agZ8nApQc0WAkOAx5yB3oT5s5YAAcn+lNBXndnpxijc23YGO3qRnjPrQA5etWIuSOmPWoEJxt9+1X9OXdLuCbvUHge1AmWraIfLkYIPzZH+fWtIbFQKFYbxtyO1NtYQI9m35c4x171cjjCABuT6imSYmu6auoWvlTRqMDcrZBKn24+leQ67B9jvDatAYnjyCQxIYdR+PJ6fkK95kVS3QH2rjfiHodxfaeb6GG3lniDebu+UmMAnjpyD/ntSkjWlOzseTnpxmui+HMlx/wAJEkcNmbrgyPsbEigAjgkgdSOvpxisB4ZVfymjcP8A3dpz+Va/hZrzSr4ahEiiTy2WMsfulhjcR369D3xUI6J7HYfFPXozbxeH4rdxLIyu7MPugHIA/TnNeaXsEgk8xk2jHrya6Z3uJpGlu7qW5kZy5aRs4JAHA7cAD8BWPrAbdTe5nBWMVo+nOeKQIDndkfSrAXNOWM44UGkbXKQU5yMj0xSpCucYq6LaRiNils+grsfB/gsXga61QSJEpGyIcF/qeoFOxMppI6z4U2kkPhkXEj7jPIzAegHygH15B/OuwzjtVTTIo4LdYYUSONBhVVQAB9BVktVpaHJKTk7mzLeaHJ4fEKWc0WpJjEmcq5zz36Y9qyN3PJwKjY89qYzdqESWMgjrUZOKhyQeGpdx7mmBraPo+oasrmzj3qn3mJCjPpk1S1HT7qxvGtrxGjkXtnt6j1p+j61f6RKzWrK8b43xP0PuMdDRqmpXOtaiLmdEjbaI0RM8Lknn1PNO2gtbnCfGG6a10eOGGUgpEd4x/FNlF/HYk35j1qp+zzpbS6oLzJRjcxqr4yVVPnJx/vBBXN/EvVG1bXTa24BBuX24OQwXESf+gMf+Bmva/g/4VudD8N6fPdSraX8q4h8slmHmMGJb0AxHzyB361k9zV6RPWfDEFw8c0lvkW7k4UKdjuCdxB7DOe3Q1qWeqW8LG0eG3XKMz7xsKkAEsAeCOenvmsPRtc1TTrfS/tVrayI9y0MsgHl5LEkDAHytjbjqDzVy6u9Et7y0uvsxnsb2djdXBYSRxfJ8oyScEkgfJz17ZpGJ0ujRtLPBciKCGGUF32/KScH5vVs9x7VnTWMwlmhtpLcxSM0kZVBujkTdgEE/MCPl9xx7UabcQpOPNhEcHnsYJJZsxguxIADH5WU4wMZ47GrGtXUOo3Ecos4JHgkLHC/61MgqVIxn/wCsO3NMBuj3ka6wsZs4I7uLaoYW/kKE25XapPyrgjv1DfKD0d4n8N6JPDNrEkclvK+Ud4ZmVlbccsMehOenr71zsusab9ua11TUodLWzImhWZMNcxkMQMkjI+bgjoc4xXQaVstbG0vVluLizdt6oxZnjeQYIzx8vpxxnHAFCA5rQdG1SWS9sr6w0y8aeMIL8LGzypggEuPTOQrbhzXS6DZw6daZlumfy1EbtasQjlQcMEJbLDHIJbrk8VNrF3cMto+lz2kLBvmhkb92+c5APQ8gjnj3BwRlXv2a1srjzr5FM0RUzQpxG+7gEgfKQSeTyQOe1JjH6h9sGqI9ikVzFPENzxqI3RSOCFK/KdrDngevQkTav4f0660yfTb9pms7vas8SoHR3Em7JAz3JyMcHuBVG8vdZl1G2tNJmtr2bTLNDMDGTIIw4PCk/PvVedpypAPOQK0buWHxBBcQ6bfJPKj+eiqpiG9T9xWwSJF5BGD1AKmmBgaFD4Zazgjv7yDzLG/k09BP+63EqcoxGR8wjz2BK9CTk5954ba0vRb3N9LqUSQn7LcS2xlFsj/weackBCu4Lk9ffNbdtY2t1bPHqdmDd3cZJk2pMJEXdtKKcMjjdyF4/PFanhtY7CWXSJY4vOUrvUoRHIrY2tgnuMZPGPbFAHEQ61q2myz2t3ZXAtbe4QC7itzMOqsGMoUoc7t2NnIznByR5RpPxE8YaBPbrqdpqNgsrGSx+02zImzHJj3KMcEDgkeo6V9Hy2D21xugtmurG5Vw+y4CSxE7QpYdHA24GSMcYHr558Q/DGt6x8OH8MjSVuFtrlZbWberRMiNkc/eUmPKnC9c4zQolc1nsdH4P8Qza3Z6SRqS3s94HV7aSJQs6xOcMp6F15zyAWDHaM5HW+ILX7V5qtJGWjUNGVYbUbAAHzHA554IOD+fmHhYLHoFnpmoaPbWGiRKdk4u2U2coYjKnBG/eG6+hzxmvUorfT5tNtl/tBrtWXy45VuBvkK8hiw/iBU8+1JIRm6yt8l7eQwwQ3No2zegjznIAOQpJOfXA4PQgZorFsb+50vVXkH23XtLSZ1kAQNd2bgYDKq/ejOOSMHJzjGaKLiNdL6Gy0hbSK9JYRvJJgKzTrgZ3FRtA65Cj5RjpmsDTZLfyWjilmMcQH7xwSR2PJ+7njHbpipIdPM1zNeYmuY2BRl+0HyyevyKMAktxyBkD2xV++0+2TFw0uJIlVBsOSqjH1wPXpnNZFlXV9VMFsYdNC3dyQAIogwcbs7dzfgc4x360llG9zYyTIwhYXAkZ2DD5lzx8zPwRyche3vWfqEkdrIm0yeZMJPNuGQtsDDJUAK2BngDHYciubvJ7q31P+0hdtbrbyqLiB0/16AAs2eCFx1H4CmB39xo0n2D7R/aaxpGdyyPtPHvwOf/AK9cXf3rW+pb7NJb6SWH98JZB85zx91QcYxjr+OKuHW49TKXcxVtOeUMiKs3ksQOoLKqtgkHB3Y9+MaF28EMgkVmlJxuZlAwOwPTPFIDHS0t5LaC3uLl4LlDh7VWC28bn7ucjcTyTgnA9CRmodXhudFtFe+W03XEmP8ARJAQ6bQQwLYB6EY6UzUrLUdWjdrCWBI4yWEk0mxVJ7Hg5+h6Zrk737OuppqDT6ldXKCWO1gWdRZSOq4LfKNzgHPPscDikOxi/GS/Nr4atrNXBN0vmkkjcVJKp04xgP045714c4INemfGffJ4kW3+XZbRRxIFGAAI0GAPqDXnksXbByeK0iaQ2LXh3TpNSutgysScyOegFdXcSRxxLbW67YY/uj1PqavWGm2em6SmnTXKw3BQPJhTl3I4X25PfsKzpVMTPEDG67vvLyGx0PNaIlu7K5BLc9fpTiuF6ZFPH4U9RnG4AD60wK7rwPun604QM4B2g8+4x+tXYbfeeVH41pQ2oVTjg47jAP40rBcx41ktzxvPseeKtQv5g+6QCeD1HvmrV/bJGm538obwrFkyFGRkk+gyaxE+0C5MKSQ4/vK+VHGcE+v6UCNaSRUQt2qCKbeTkjHsah+z3k0ixBoZAceXIrbVcnjALADr3ptyW0uC5tLi1m+1xTiJ5h80S/e+UMMqScZ/D60XGWjNlsCl8wn2rNileTnkE+2KvRIdozxQJolXbnrUgoReAO4704p65H0piG5oUHPWpEUd8YpyLuYcUAOhQscc1t6au4lWBBAHPPT/ADmqlrbjcfmiIHUjp+taCBhCcSYYrkN/nj0pks0I8fdwMd6ep+YjnOBnisXS1unaSe6DEqx8sA8n1/pWtHJuUHkZHQjBFMQ9jgnnmuf8Ta8um5txE7ysnB7D61syyiNXkkOFXkn0H9a4Dxbfre3oWJdqJ1yMEmhjitTGuJpJ53mkILOSzYAHP0oWRRCU2YPr60JG8pbZglVLHJxwKj69qk3HIoJ9Kz7yEzK5x3q+zeXGW4qjNKzfKvC0AjNeAKMd6u2GmzSlQFKhuMn+dXNN057qUyM2Ix+tdbo1ii/MqADt3oSCU7EOgaBFDsmZCSBkZ6E+tdVCSsnlqrHIGSenFEEexegqeCFppNiZz6gZq0kjBtstIMLT+oph0a/khee21SxyhGIZi6MwzzjAI9+valP7tyu7NIQp4qJm3dacWyaY1ABxjmlPTnIpmAQcsRTHcnvQA53H8INV9Vv10zRL7UmYq0EJKH/bPCj/AL6Ip5OK5H4t6i1v4dttPUgNdSGR8ddqdPzJH/fNKT0GldnEeAbVtU8Z6bbsu8yTquD6ev8AWvsuyt4odSsXMTE7fKUk5VRwT364A/Kvm/8AZg0Y3viqXUpI/wB1axnEhHRmG0Y/Asfwr6T1OdrN3uI1cqqeYSFJCtu647ADsMcD2rNPUqpvY1LmEFYY7aOW5WJw5EI3IRuU7T1yMZBBGR+taOheHbOws5LWP7bb26Sl2hSQOmS5PBIztO7kfh2rAjuJreW2SOEz+e+7EbhGR1K7fZsDqOM4BHQ13VhAk8nmITCx+bejklXyeCDwRk0XMzG8P6Ta2vnCHVLwb90r2k5DNMCc9xzjacEDJBIOa6C3j5XfZwyW6KGjLDLLIeCCMcd+c96dGrzT3MYVYCqL5cgA5OWHc1HNDcLiK4eJYiy9QAueeOuc570COe8W2s8kPkW8Ed7G77m3Z3GPpsXn7w6jBGSMY5q5o2kreWcRlvr2JxE0Yjebbk5HODzuBC8diW61etmF5FJFJH5CrI7OsZGVIYYcYOeuD360y2eCfUsSzktC21hn5s4Bzx1JFAzloLKa1vQ9vs1HTbq88uSL7wjf7hz02kYxk/TPIq/qkK2lv50VpbX5nQo5zkNngHbjBOMZx6nitW80jRp7uWZ4h5UxLvC+QskmDggdCwUE569PSudn1iGC2NpP9m3EtDaSGHywuScxbiQVIGQM4/HmgDMTSU1PVNP1BLiWWxFt5U1vDceQ0DcBSOAeScY4yVHXPF6/i1KS0W4iBnFnuieBhwwx90gch1wxz9cnuL99ZpHYlordThBDMk7ctGXwY2PZgenvnBOakvLm30e2W6lg8i1QBfM2/dB+6zgZBPIO7AP4ZpjKKa3DfW1h5WlS2yzSGSPjYWYMEbDc7WzgYPDZHvWrr81szL9ots3SRxxh3CiVc8A4IOOQfbGe/FYuraza6lFdx6bJavOlwJIh5TNkhDhvlG4AttOVzjqQRkVoxaI82mwapcXEk0c9uAywKWI+YnhsKQvQ9Mj1NDEi3c7r61SKCGZi0Qi8woY2Zjxk4GMdMkcZx65rK0uHxNpb2lvcX0VzaEtHhl3YG0gZbqDx3469K2MRW+iRTWM817bKIyJAct5e4bvu84A/kTWFruqX0dpDPp8T3EjMwggyhMqhht4ODkAnIwfuihOw+W5L4gt9OsopbqQta7gqSyRwnfvBysuAB8qlhyM5DEGnar4ntJgRfaZJNqFkytFEiFt7fd35+XJPzY5AI9+kU+papeaKmsQq1jKih5IJ1KLLIMYGMZBOMZPGD0qHUdus6RcWVzcTWdyUju7acSZkjAwxk2bRvAJBz74OMUk7hYutbQXkt35F19kvmjYywuAvG0MWZSu9cYQ9f4siis2a28SQC01a5kt9Xit8KsAhLHaeCSG+Zhgk4JPOPQUVQtSRpbOJIYY4RD5ahmUL8rehAwc8j8aXUtSSG3DyWrS7Ttdl4+cnAHzkDr37belVdK1m4j0j7RdfbnfYN28EvuwGxsGAv4gewNYOp6mkcOo3V9GPKZ2IvVuVVmVuFjVSeSQcck9TkVgaIj1fxEq6pBpM0sltqjttks5ysroMdNuWUMRjBzzmp5bO9sLJdV03SjqjTzIQly5Jde3BAyBwAAAO+etYENxpksr6S1tHJLLcB57ywmNvhCD8gVTznADZB6k5AwAyO11RnSNPEk96I7gY8i1WMxbGJU+Zgq3zBeQQDzTA3NB029knFrJp5+1ypJMJZYIbeMlXG6MEAuMjJUYHGDn0j1SZ10i7ma3kgkicxvbqN8dvGOAzt069gT+NZWva2Et/s+vabd/aJJhLa/ujKhK/wnkMyk5+U9iODgVeGuyeKpobGazeDR2RZDC6NGxIwdvPucHH55pMLHFXWtXGqaJO2r4tGkfy/JgmG/8AdjlyBlXDcLhhxjNZumanZ61DE9zbDT7OyjS2hZS8zSuDlET5vlJwASBjA9hXVfEHwjatfR3WirHp32gKkiAHBUHJPOdpHOMVyMel2cVuy25uIYLW4OGiBJklIxnBAzgfKCRxQmgMz4pQpL4ruipON+AT/uqf61y2h6ctz4ksLWRcpJcICPbOTXd/Eu2RruzvlVx9rgRl7hnRQj8+uAhx9a5/QQsXifSpmGALlAfxOP61VzSL0INcma41i5ft5hA/DiqqjoO1TXymPUJ0YHIkYfrTYiysCP5VsRcVF/SrES/XHWo1z+fWrERwR7UBcu2yKp3MduPzrQljdoC0LEsvGM+vXpVCCVePoK1LaRI8sMA9/r60CKTwB5CsjMC68BxguO/sSPwOOtZ62bBni3kBCdvyEqCO4GeK2WtYJJJJJgjO3O7AAH+PFJJBvlLEDB9GIAx7UBcxE0+KMSDzJlR8Z8oYBOc47Htj8TVvVrm51C2S1hWKC3G0kNn+HpjnHH15z1FX2ihWT7pSTbyy8ce9I0W0DOQT3BosK5iwaeI3bdKHAPXGd3vjt+tWhGqjuzZzk+np6Vb8sd2LfWmNjn+VOwXIQnHCD3pwQd1zUnbv6UmKAGleMYp8aDuv40DrUiUWAsWnyt7VdVWl3Kw5A+X3Pp/KqMZAH9atQzhM9eOnpTJLyYiRVBXPfbwM/Skd8n5SKqedv65znNPDnBJ/SqSAnLY2rtJyccVieINIs7pvtEkxtiAS74BXAHJPpxWoZgpYl+3pXJ+ONR8y0a0V3Aflgh4OD3/SlIa3MGe60+K6eK3kmmT7qyFAAffrmqhuo2ZlAwPXNJfwtiFjaw26ugKrE2cj1OSSCfeq7QdOwqDREl46sAqOCR1xUMQ+YDFMMeG+UH8qsQJlvu/Wgs3NDIMZhYjnOM12Nin7vLEb85J9a8+hneFgw4HtXa6Hcrc227g44YE85poykjW3cYrpPh9JGuuRrIGLEHYfQgE/0rly3HH51oaZdSWchmidkcIQpXsfxrQhnp+uaXod1C8kxitZMZ81SFx9R0NeXysCxw2QD19ahYl3Lt8zHkk9TTd3YUnZsSRLubHf8KaW6+tR7vmpO+c0xj9x55A/rSZLHA5J6Cm7sVHI2RikA75hLsbIOcEe9eTfFG+OpeLHgiyUt8WqDuSvX/x4mvUbi6Szsri+k+7bxM/PcgcD868Z8PRNqviiJHmbzmffuJyWbOT+PWspM0prdn0p+zRoctj4GW7nt9st0WlC9DtHAznv944r2Kzjs7zT42t5l2fKh2LuI5xyO4BH1Fc14Ytxp2j28KMyrFGsT7UJ+pwP+BfnXY2FisGsW81u4jg2bZbdhkEdiCO/H+TSjsYyepmG0/dPDHam4zP8oJxsUdfocjB69Ks3KzfZUtLS5Zp8hsFWU4Gc444PI7en49V5YW4DW8y+ZnHyEcg8+4zz3qDXbaK8twjROWSX5ZV4aNx0b2PX65pWHcZZQXEMMMkwWOdl2KXjxtJx3yR1HTgnsKra6t7JatPp8EktxuCAR42lOm8ZI78kdfarBuJER4b28SWRFaNlYgcMDjqcY/McVp21vDHZxxCRtoUbS5wcjrg/196BJnn+mazJb6iY0sAh8/zPMCkM3ckjt1OfXmuuTT5DFJdkxROxVoJGUAr/ALJI6jGF6Hgd6iutJAT7bMHhndtrNbopGM8dR7L+VaFtA5sDNIryW8vHlGErhvXb9efzp9B3Ma3a9t4zHH5iq0jSs6SK64OSQM/MMYJ49e9TDTrS60ySHUobacSYKzKBzxjJwflJ6/U/hVbWrKayubSaS5hVwfKh8x8hjgkDA2jd1646Dgmqun/vLZtJ1mWa5XeYxLs8sSemfmJPB/Q9RSGaVjC9ndvbyzSz7ssJJ9zAHjhj74/DFc1fQ6jNd3s1usrTxbhC8RR1ZFP3JFPcNgDHOD3Nb+nSf2UEtdQ3zs52RXEhJSTJwQSe+RnDZ9j2FS/uLWRLnUIbcRTupW7KR5Y4Hy5wM98dD9OlAEOivf6grzIsFpf2+6GS4+UvIoGcqMZKEsoAbb/Q1V1DVtI0LUJJhFM0qExxwKyktgbiPmIC5LEEkdR6ZNLw3qC6lfNEscxv7iFpba7jw0ang+WTwN2MZA+uBzW5e3ET+H2s7e2kSdMTGL/WDluVG7BX7pGWAA5HpTFsXNMibT9Pt5rfyriS4jDsFkBSUkEsVwowSfbGe1cn4fFvH4kuLfWdVd1VAdOadQdrPksu8/MCMABTz1znit3R7G7tZB/Y9jLp+nyBsW0qb3Vt3zMrbsLkEYU8cVaitbie2F1dyuQHJc3CBWIAHPIGDgkc55P5oaMHxZfNpwu7eG0jW5uIxI2AxE5QESBQWDZAAx1yT9a5jVJrSXRYrnTGmupVtontnu33FWQgtGnYh8kbT/d47V03jyJWtPtTaet1JZyGeEw5SdYlb5ihxyRkE9eV4BGax7bR9BXSrbUtPuIb6E3BIWN3iKNIMgtHkhTuH3guPm6U07CNa01vS7iKbTXt9UtpUEazGGGRFh3kYw23AGD159KKhjtbeaeSOXSzBBNdgXsCTlRJhcq2VIVlHH44wcDAKQyu2pwLcTtBrJZZmBlltLUl2BwOG3fXGAenauY8TeFrrUvEMtje6gbmwZjM8e5ZXB2gAM2SAOCdpPXnHNdHAbVWiuY72SWZYHt96rGqlcgDhVAAB789cZ5xWTb2kl5rqzR3MNtbopVlRiZ2xk5LtyScjBJPSsyx/iPRdNks00WSW1s7qOHfaLJCkcUio3DEITyScH6ZwaypDr9vBps2m3WmXBVCZsGSOYuP4B8rA4O4HseAAMDOxDYx3xku7WGRJ0yqS6jIJnmXPIcHoMgYxgDuDU1hZSfZg1zerPOznCsuI0UtkhCB8q8/oKQHIXVpdJJaXmsyWkQ2iRrNZTviyezZABwMk+opqfbItQtriHU5LkFDHbwMvVckkjJYkZOOTz6+vSxWe27b7JY2v2PzWMrxqoY9wC2cnjAx0H6U241C0tLC5sxp1pHelRIDEgiMnXjeMY7exJpAcf4mv9fvLtoVXyLpM/ZVkj+U8Mrbh14Gfxx71Jo2nC2tZZby6hdsBDBJkhpGGWfk8ngADtk98VvSxQvADJNDAxPIjQc8evGfc9TXG+KW1qaayi0W1hs0m34uLmTBcDugUHAxzmjqBpa7FJ4hsLmxeSN5xcGSybBASdONuP8AaXA9+ledXMLt+9WN42VzgMMFGB6fUEVo+J7ubSp3kt4prG7iKeXCjl45ycZLHA5Jxgk9c1qzFPEtv/aWn/u9VVSJoZOI7gjGevAb378VaBOzOb18CW7W/QfJdL5mP7rfxD86ohflrTbgy6fdwy27g5aKRcPC/wDex6H/AD0rPkR4JGjfIYcZB6itYgCemalDYPHT6VCrYpwcA5PNVYC0j4AxV62k+XLNWWkmTVlH44NMGaq3Bxg5NSCQ5xj8c1nROfqaspIevWgRb3fj9aZI3HbFRl261DLJz96gBzt71GWxzUMkgqJ5s8d6ALJbNJuGarB/zp3melAFkN+lOSQd6pPNjjNIkob+KgDTEg68UjSnGAcHtVIPgdc0nm8igRoxysANxxVmOYhOeay0kz9KnSQbQuasRJcTSEHaMe1clrIEszMpcrnIDdCM56fWulunOwrn8aw75QGyOM1EhoxQC8hYjqc4HAH0FMkUu+yPk/WrUgYMT0qBW8ubcQenapNCuFIJ3DkHBq1ZWwaNpN3XoMVWOfMPuatR9F8vgkc0D6CMz2zllk2MMrke45H5GtrwdeWwuzBJuMsi8ELxn0rFuIz5S7upzVnw7JHDqsCq74kUo31IOMfpTQmtDvc4bHGM8fSrOcKPpWRrN9/Z9g91tDMGUKrHrk/4ZqbQ9RGpactzt2HcVYZ6Ef8A6xV3MrF7dTd2ORTWYZpPxpgKXNJ5g565phPFMNADzIcnuKa7kjtTd+DxTd3zYoA574l35tPDAtVbD3kmD/uLyf1xXO/AzTWv/iFZtgFIsu+fTFQfFO+W41tbVXJW2jCH/ePJ/pXd/stW9p/bF3PIyC5YrHErdweuK55as3WkD6K+1fZ4PssO9ioyQTjB2gkjj1OPw/Gug028EbWBjuAHkt+pBwMZHPv/AIds1h28ypafYby3QSNdkJJt3Yz/ABE9l49+OK6a2tmkYXHJEeAkW0fL6kHr/kVRymlLGzRJCtuNzH5pwpyg459z7VJFfQT3ps1YyjykJc7gc884xx069M8VHp0jSAvCzxPtIKl/l3eg/Tt0NPl2tbSmS4WRWwsmx9u3n+GpGht9aKJt5KNPAgCvgYAGMEjnsT07Vf06FgqCSaFgSAyxtlVPrzzXGafZa9a69dzW93bXWmXbmVWbIkDd0B5A4/LFdPbxMsM1zt8ud/vxnHzc9M9OfoKB2NebbG8fkhWVQRsYnkd/xqlqrXh8v7Gyq3mAsg6gdx/Km2sczoS372T7pORtLD3HIweKdeL5atGu5njO8sOcA9aBCXT3IgMH2YGV2HOQT/vEHHArm9c06TfArLE0afM0YIWIqvUhTx356dOvAx0wvE/s6SW5KxMABvY5BHrXJ6yWjgks767YSyK7xeSQF2HgH24ahjRraqtjeaM1lMAI5dqtGWGc9mB557g+1cPdWiaTKl291cz20FzvdGGxivO13OMsFIAyeBzW7ZaDaoBMGmRGYeWVO/BGCeQ3IyDx3DHGKq+L7N9Fmh1OzmiMLtsaKVAu7fxwW+8M/wAJIHPehDNC6msb5TFo0P2eaZDLOggy8zkZ2ktgZxyGzkY471U1e7uF1LTtSto7KKEbo3klcgBtpTYw53ZLD7rH7tTaLp+gws0zzotxMySi0bGI5MfdQDgjr3qpcNei6vtMurOK+0Y26zeWNoEZLckZ57HoOP5VcVjqdMlnlgW2ZoUY4Q+UxeNkPOVwMdCO3OOaigtrqxVo7r7GbbdukkmIIPoTkcDt/jWP4T1GeGxhsYLi3ntI4/MQ7djITk7D1+XpznvjHFa93u1D7LNdS/Z3eNleDO5CT/Cexxxz/jU2BC3jWt1phM0KzbPkLRr93BOCAM+/SuUgHh6TUphZ3duodX86MREyIw54xhgcgcdfSuqlb+zYXuraEtG0nzCU4GcckAk8Hrke9eeeHZdDj8XX/wDa+hXNrqEsxaN1mbypNwGMDoMgjODjmgHc6q0t7rVLFF037Q1usIaJyU86IqeB5in5gOmCDnJyDRWdCdd8Naw7RyRvo5VdkThozEM4OSFbd15PoKKaiguzJ8ORRRrqQjjRQrqFAUDAOCcfU1Z1KCBryRmhjJjtpGQlR8p9R6UUVky2Gps0fhjTpEJV9zfMDg1PZko0KJ8q7FGBwMUUUgRk5O9f+uzfyFVtSRGkO5FOFOMjpzRRSGYN7wspHB2kfhxWdoPzaiWbkhNoJ9M9PpRRTQzjzHHceP5beeNZYfOmHluNy8AkcHjrS6HJIixRo7KiklVBwB8/aiiqRLLvxIAPhy1uCAZo7tkST+JV44B6ge1ctf8AMEeecYx+VFFXEaM8dPxoHX8KKK1Anj7VYj6fhRRQJlmDqasH7v5UUUASSf6sVWaiigCvL938aiT71FFADh1P0p6daKKAIJSdxot+v40UUDJXJoFFFAiSMncKni+9RRTQmJP3rJvOtFFJjiUfX6VTm+8aKKktEPepoScr9RRRQU9iS8/i/H+dQWX/AB+2/wD10X+dFFHUT2Oo8bf6i2Hbc3H5VL4H/wCQbcDt5/8ASiiqW5H2TdboPpTR1ooqyBv8VMbrRRQAd6bF/rloooA8c8VEt4gvSxJP2h+T9a9d/Z1VRLaMFAbz5Occ/coorn6m8/gPpPw/+8YeZ8+0x7d3OMk5xXYEARoQAD5mPw4ooqmcpDYgNJIpAKhBgHoOSP5VB4aUeceBzNID7jJooqRotISr3EakhPlO0dPvGodDkdrEBnYjaeCfYUUUFGVpUkiwW6q7Kp1SQEA8Y3niuiBJznu7A+4xRRTYjC11mj0W72MV2R/Lg4x869Kwb9Vmt70yqJDFdhY9wzsBByB6dB+VFFIZ1Ggoq6Lp+1VXdCS2BjPynrVq0jjm8P26yxrIAzEBhnBBGKKKYnuGs21ull9oS3iWYRbhIEAYHrnPXOea42GOOfU/CrzIsrSPJvZxktgy9c9elFFCGzdvVWLW3aNQhewVmKjG47sZPqccVT8NySf2tOPMfAjTAz05aiimxI6HWedGJPJ3Dr/viudvP+RmtIv+WZK5TseD2ooqRlif5tDvVbkJfHaD/D9PSiiimB//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data:image/jpg;base64,/9j/4AAQSkZJRgABAQEAYABgAAD/2wBDAAUDBAQEAwUEBAQFBQUGBwwIBwcHBw8LCwkMEQ8SEhEPERETFhwXExQaFRERGCEYGh0dHx8fExciJCIeJBweHx7/2wBDAQUFBQcGBw4ICA4eFBEUHh4eHh4eHh4eHh4eHh4eHh4eHh4eHh4eHh4eHh4eHh4eHh4eHh4eHh4eHh4eHh4eHh7/wAARCAKS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r5DkVDc7gwOanEnzc0jpuPFcdySME7fel4HU08qFWo2wVIpgIWH49qYwZhSgbSM9akXmkAWcbNKAtdLFYSfZw2OcVkadtWZSQK7KGaJrdQMdOtNFGZprT2MhdM+4r0fwH4h88iMnBHBBrjYbfzkO0Zrc8H6dJBdhtpAJqo7iueuLOzxhlY1atJJGOGJqppsX7lc+lX4FAbii2oF+BsYyTVp5Rt+U1kyOVarEUm5a1RDJ3uCB1rL1Kdthqa4Y5xVO7G6I5NDsCOXv23uc1ntDHvBOKu6ouJDisuZiKLIdzasBGo4xV6O4EZ5NYVgxYA7jVuXO37xpgmXru8iZeuKpCSJj1FY19I4JAY1lTXU6H5XNToUdY8Ns/JIqld2tswxmsCK9uW/jNMu7m6VC240wO58LpFDKuGFenaTdRLEvzV85aPrV1HdBdx616boGrXEkS7iaiUUylJo9TN0rLw1cr45fdZPz2qkdVljUbs4rO1vU/tFq68nis/ZMtVDxHXZguqTDvmqiXA9as+MUVL9pQeSeaw0krGSszeLujYFxxVLUZcxmmJNxVa+lzGaSLMWSX98RWhBL+6FZLMDcVpRgeUK7IbHLPc6PSJxtUVduBuYms3Q4/u5NdAFj6GmzMoWdsWnU9Oa6GeIrYEe1Z8MkccoHFaFzKZrRhH6UXCx5D4zVlvSV9a54CVxyMV1/i+zuDc+YyErk1z0e3OGGK4qlRXdiepnNGympEwOtWrpVAyKzJJwj9RRBuYM1YtpFSMoA9RWYlytKLsnOM4puDILE1yUO3BqnKxPOM0y5n7npUSTjHJxWkYWQEqXUikLmpi8jDJaq8UfmNV9I1C4pSSQiFSSuNpzUse5VHFSxBM8kU+Zo1XjFQ30Apy3RVsVLDKWT5qo3nzElaLSbnnNW4qwIlufmkXORip429xUEsgao3dghNXTjdgxdSu9sW0Hk9KzIVz6U24kMkuaeh49a9KCK2RIO1PK8Gmr96pm4j7VowKM/Bq3Yae8uHI464qnL96ug0qTEaFgQcdK5arZRetbULEMDHFVr63OCR0rRjmUL/So5JEkBFea5Nso5yGCX7SRk4q9JaMV5NWxCFbcAetSPIu3aRTlUbEZ0Vqo4xWpZ2ihRxVTco6cVN9tEY+9UybYEl0Vjoqo8vn5oppBcsB1BFTpIMZxVAKxbvU4+UDJrQRZkbctUbhnVvlzVlHBHWgorjpzTGV4iSRmp1GOBSbQgIpEdc8UCL9jjbnOTmtSK6ZSq5+tYdurNIFXiu20Xw61xbq/Umq6DNHwvPHK6qzCvTvDtnAwVgBXkP2WXSr8E5C12WieKY4AFdgD9aSYHrChY4gB6UW75fGawtC1NtSRdjZFbq20kZ3c1SvcbJ5V3DNOt8jrSIxAwaGYgcVoiBt0ap3GfKNWGO41FcjCGspN3GjldUYK5zWTdMuMjpWlrfDGsC9lISrUg5S3p1yu/Fa8nzIPpXJ6W7G46cZrpZJMQDr0qlILGdfbQD7VjXDKWq5fSSMzYU4rLdJC33TUORVie3Zd4yR1q5exhrZiMdOtZsaurr8p61sYLWxBB6U07iOZsI2N9gf3q9Y8JWrNAmRXnmkW4bUvxr2DwzCqWy/SquIL+2Aj6VzmpxlY3x6V2l8oYYxWDqttmBz7U7hY8J8cMy3Jz61z8UorpfiTD5chb/arilcjvXPNanVTehrLJx1qreyjYeapSXW0ferOvL7jrWXKy+ZCmT99kdM1pW8hKqKxbMmV8nn3rZgXaqmuuGiOab1Oo0ptsa/SrEt3IGI7VQ0yT92Kllb5jTZFx63b+cM1v6bfKYQrde9csg3y4rXtI9iZapmvdY09SfWo4ZkPAbNc6vhdbyTMfyn2rZvtxhLJu49qd4c1iKG4Ec2Ac187JzjJtHQ0mjndS8B33lny3bOPSuavPA2rR7mC7jX0NaX1jcxAHGatrptlcocBcn2pwzGdPdEOnFnyVf6ff6fL5c0Tr+FXLLT9QmQFbd8Hvivf/ABF4Us5JtzQq2Pap9I8OWixYKKPwrrlmkXBOxPskz511DS9RiG5rd8VVt4WU4kUr7GvpTVPDNrJGQsan8K8+8S+EI13NGmD7VdHMoz91kSp2POE/djipBK7jHQCpNRs5bOYrICB61X85IxXYve1RixJJmUnk8UsRkkPfBqMOsp4HFW7fC9eBVPQBwgBHNI1mv3ulOlnVelRm9GMDkmpXMwG+VtbrkCqt/JtjwO9XWb5M/nWTevvcntXfQp2V2NIqr96rC9Krjr1qZGFbwLkTwfMRUkxAUjpio4O9RXEhLYpt2JQRpvlC++TXQ6daNJHk5AHpWRo0fm3YU9K7m0hEUOcZHpXFXqqLsMw7i1ljwQzYNVuUbk1v3sUroWSMlR6VhGGaaQoqkHPNcku5VzfgEP2ZQFXGK5vU7iOO7dFYYBrVg0u88rasjgVnXehSq245PPNL2lPuJzRli4lkYiNSfeiS2vH+YggV0ulaSoA3LWq2nxhOgrOWKUX7qI5mcVaNJDhZB+NFdFf6apUkAUUKtGWouYqRYByaWZdy/LSkqCcdKVG4xW63NCnyrbe9XIPu89arXGN3pUsD8U2xliRRt7VAsal6kZwV4pkZO+pEaWnW5Mq4Ga9i8AWhlt1VlPSvKdFdVlXd0r2/4fmMWiuB2qkUYPxB0uOOBnxgjnNeYeYzTABj19a9Y+JlwzxtGncYrx8xzR3Wwg9adgPX/hvrEMCpG7cj1r12yuoruEFcV8zaHLJBcRkvjkV7l4K1OOSBFLdq1i9CbHS3ShORVNrgYxV66+dMisiRCHpthYtRZYgimXx/dmrFgqsuO9JqMY8s0TWgrnE6vksRXOX5VQcmuk1jiU1ymuthGNYliWEiecMEV0kIEkdcZo5LOD7111k+AATVdAEmt0BOagaGLHarV0uRms+bPPNPlQXAxxZ7VLKUEJxWc24txVpIyYsmnawiLSf+P4HHevTNGu1jt1XPavNrArHcHNdfpU+9VFMR1qTeaeuajvIt0DcdqZZrhRVxtpgb6Vdhcx4T8ULUeaeO9eezWp2529K9d+JlurSZI71wps1dTgVzz+I6IPQ8+1MNG2ORWeY5JPU12+raQrH5lNZn2SOJSNoFUmBj6bE0bYYGt6GMmMVUSNWkGK3LO33RACrTM2WdOhY7QoPSrM1nJuJ2tWjoNmTIvFdJNYBYstjpScmKxw9vA6TAkHH0rXRQwVcdakumijk28ZpfmMW5QK0prnaiJ6anQQafbtZDhSMVwup6cq6w3lDjPatePWJlItwT6ULH/pHmPyTRneWPBUVUvuZwxUar5UOsYruKMNzgVu6Xq80ZCspptpNb+RhiM4qSKO3dh8wFfGSmpbnTEk1bV8x5biqWj31xPNheVo1aCHYcMDSeH3ggkG4gU/d5NC1udJtl8rc/pWBqirJlStbl9qdv9n2oe1c7LdpLKeRisad3qKZwvivSFmRztry3VYJLa4aI9M8GvfNTijmiI46V514k0JZZWbB617uAxHRnPI4OzZl4PSrbTAEZqa4s3hlEeM+mBVu00WSYhmyK9OU1e7MzLlLSJRYQMZNzDIrqYNAVR8wJ9qS8sYrWLO3bitKDU3YDBvpFjTaOpFY7tyau6jJvlJ7dqo9ua9G2hSIs81IDTGHNTWltNcyiOFC7H0rC9mXa5ZtgGU1E8LNPgZOeld/4b8B3M+nG4nVtzDp6VX0HwvI3iiW3kjJWEZ5Hem6sZbDcJR1Zm+HtMaMiSQEE11O1VQL2q3r1iunIvABzWQ1zxyRXkYhyc9TNs9W8FeF7bVtLjYKCSOTXK+MfCEuiayzGP90x64rR+EvjWLSb1bG6kxG7fKSa9E8c3unatpzL8rNt+VhXRLlnR8ydTyW2hiCfdqrqVvHtyFFW3bymZPQ1TvJNyGvAu+YDKRljfApXm7VTkZvtOxe9bWn6eJFDNya3krasChHC0zcjiiuh+xrCmcCio9oI82U8DOaJJgtCfN35qOWPmvZNRjSeY1SonAINSW9vnpzVpbOTBZVOKBlTDLUkZxzSyhk4IwabH8zBQaVwNLT7hVlGa9S8Ia/HBZbPMAAHrXk4tTs3Diren3UtuduSRVxYHoniDVEvJPvZrm5oQZfM2596qWt20jjcDitF5FaM4OKdwMzU7p4sLCvzV03w/wBa1FLhY5CcZrCjtBPMCea63wtBBHdqCB2qoq4j2TRrqS4tE3ZPHepJ4X54qx4YjhNkmMZxWxPDFtPStnDQjmMGzV1Iq1doXjNOcKjHFRSTfuzWdyji/EEW2QmuN15S0R212niaQ5JHSuTu8OpzUJFXMjQ8qcMO9dLFLiRQKzNNtVZ/lrZjs2DjimxlpR5kf4VVmt+taMUe1MUm0scYqkJnPzR7XqwGxEfpWjLYs5ztqSPTdyEYq1Em6OYjkP2zbnvXb6FCViVqwm0gJdhgvfmuptV8ixH0osDZrRXSqoGanNyPLbntXHf2oFuCrNV3+1ofK+8M4pcwuU5n4gMJCee9ctYxBvvcV0XiGSK6Y/NWVDbovRjWbV3c2i7Iy9YgURHb1rjtSjcZr0G7tPNU/vK5rVNJlc4RgaaQ7mBpVk8j7q6Wyt/L2g1Y0PS5IkG9QatXFvKso2xnFTIRtaNGigNgVp6hIjQkD0rHsjIkPKmkluX6MppRbEzEubV5b3vjNdDBp4WyLYPSqcZzOG2/pXR2i+dbGP1HStVO2pOp5nqdwtrqJBOOattqSNEp3DNbXiXwi104kVDu9ap6f4LnYbWVjijMcfPF0VTktjGFFQk2iimoMoPzUia2Y3wW5reHguTb9xqqy+A5WbdtcV86sIupvdmc+tGVSN1QjUGU7t3StZfA1wp6Oaf/AMITcHPDU/qyQ+ZmQ+tblwzcVUm1gIcq1b7+BLgn+L8qgk+H8zd3pxoRQrsx7bWjN8u6i7mWRPmrZt/AU8PTcanbwfNgKd1XGMYMh3POri3SS83Ed63LOOFIxnFdGfBUm7dg1IvhGYDG04raVZPqTqc5JJGo4xXP+Iz5kDAN+VehP4QmI6NXNeJtBezjLMDitcPUXNoykjyq4jdW+b9agP5muqu9PV1JAFYd3aNEx44r3KdW+jG0UVXJIrp/APkpqYSbGSetc+ifMK0LGOWOZJ7cEFT2p1Yc0SqcuWSPqrwlbW02jlUUEhaxLPRY4dfuJ9n3++Kz/hH4g85EhmbBIwQa9ei8OR3cLXEWMkZrzad4ysehVSnFNHzx8WWEF3Ei8DNcL5wIr1z4t+Dry5vFdCcIa8/PgvUAOCfyrKtKPNqzzZrU5oSMZ1bJGD1Fdrp2uXf2RYnmLADHJrNTwZqCvu5/KrsPhvUkXGP0rmqzv8LJsLNd7iTnJqIT7gRmrQ8OaiR0/SkPhrUhyM/lXJyIVmZwjQy7+9bFrepCoFQf8I/qQ7fpTT4f1T0J/CqlDm6hyl641BGQ/MKKzX8O6qwxz+VFJUl3DlZxMZK06NWlcAcnNOijaUgCtnStOfzA20mvYRaCx0+TaG6+tdZpWmRzQ42jpVrTtPXykyvWuk0XTtrbdvHaq5UM878RaDJHllQ/gK5eKCSKfaVOc+lfQl7oa3UGCmeK5qXwWrXJby+/pWb0Y7HntvBLIgXyzzW7ovhea5YM0ZxmvRNI8HouN0Y/Kuw0nQYbZV+QCqVgseax+DDHDu8s1j6ho7W5PBFe+y6fG1uVVe1cd4g0LexIWqVhWPJYT5LhSK3dDUvch06g1DrGjywznCnGa2fCunybwSpzWkBM9L8NXLR26DdziuiFx5gxXOaXatHCo71rxhkAra5nYsSpxmqM6Haae96u7aTUpljaI8jpWDVzQ4fxNxmuRuNxBrufEKRuWPFcpe+Uo28VMQGaApLge9dWkJwOK57w4Fa4Ppmu4hjTyh0q7AZiWrOelWo9O24zWnAka88U95I844q4xE2UjZqIjxUNtDukwBxWlNIiwnnrVazmjWbdWiIKGp24jlDYpkrlrQqPSp9buo3kAGKhjZPs5JI6UpArnI3+nzPMzqxFY959shJUStXU6pqEVvu6Vyl5qKSTHjjNc03Y2iZ8kl9uzndUbX11EPmjBrWSSJlHSo7y3jK5NQpts0srGHPr0iqQ0J/Co4dZWRhvjZfwqV4YWlKnFWrXSFk5DLWvNZDhTlN+6h8OrRIBwasQ6vbyMNzAc96sW/h8zYXK1o2/gBrhdwkx9BWaqps0lhqkd0JZ39rIAA6mrZiWRdyxZH0rpvCPw0hWRWlbefevUNO8CWKwqpVM4rojG5jKMl0PBFEcb/vI9v1Fa+n3VohX7tdb8TfByWttI0WBgcYrxKK11pLkqsjFQ3GaTXQmz6nsEL2cyAkqa0bGKxQcFa8mS61azj+b5qjbxVqELbXRhUtLsB7WkNq3TZT/ALLa46JXjUHji5UDcslWj8Qdo+Z2H1o5IgetC0tSfurUq6fbEfdWvJbb4gru5kNa9r8QISBmUfnS9nHsM9EOm22PurTTpcH90flXGQ+OYGI/eL+dalr4ut3H3x+dL2MH0EbraVDj7g/KopNHhP8AyzWq0XiW1fHzj86tx63bsM7hUvDw7BcgbRY/+eY/Kmf2LGD/AKsVow6tbscbxU639uxADil9Vp9gMk6NHj/Vj8q4v4geFvtFhJtjxx1Ar1NJI3Gd4qvqltHcWjqSDkUQw0Iu4Hxtf2slneyW0oOVNUbqzWUdK9I+LOgmz1E3ka8Zw2K4iJd5FbPRgc3JpLF+FrpdB0nbB8y5+tXbe2ViMiuj0y1XZtx2rTndrEswNKmn0/VV+y5BzzX0B8PvFU7WqRTbs47149aaeF1jcRxivYPB2lp9niYDHHpWM6bbujpo1VFWZvaysOoNvaMHPtWK2i25/wCWQ/KupFkAMCnfZAK4quBc3e5E3GTucquhQf8APMUv9g22f9XXU/ZwOKa0BFY/2e+5NkcsdEtVP+r/AEoXRrYj/Vj8q6N4D6UiwGpeXy7hZHOf2Ja5/wBWKc2h2gX/AFYroPIOelOeAlcYrN5fU7hY5c6RZg42Cit9rNifu0VP9n1e4rHyfaaTNCw3Ia6XSbcoRlOK6y30qK5b5VB/CtWHw4FAO0V7MI3VzJPQxbQKu3jArrvD4hfCtjNUToeBzxViygNpcoMmtOUdzsobJWiBUZFSLpi5B2D8qu6C0bWw3EdO9a8aQkcYNZuCHcx4LVIz0qVwq4FWbpQpIFULlsLnNYSVjaBqWSq6Y61V1a1Vh90UaVcLjk0zVbxF704jkcfrekxyOTtFP0LT0hI+UVavLxGY1El9HGvBrpi7IwaN9XSMdqlkmVoPwrmX1MZ+9TTqo2Y3UOYuUlvmdZjtPFMa8kSLbuNULrUUJyTVM3yt3qGx2ItZu5NhyTXJXV4zzbd1bGu3S+UcGuPM2bgk+tERnZeGpsP1712BvNsa4avN9Eutkg5rrYrnzI15rSLIZ1OnSPMtOuI3WTOapaVcLHGMmi41GPzcMatEss3LPsquu5ULDrVlJo5IQwxVWUgg4YVQjE1Sd/OH1qaGZvJx7VW1CHdIGzU0cbLF+FSxnPa3ls5rmZ/lkPNdDrJO4iuWvi4cnmuee5qjotBt45mG85rU1u3jitjt9K5DR9Smt3x1Fat7qT3EW056UJpIerOXvJmjuSR61o2Os+SoHllj9ar3Vt5hLe9V5UEKA8Vx4yo+W8T6vhSNKeJ5KiujqLDxAyOH8o4+tdPYeNDGoVbVj+NebW0x/OtaykJYAV5cK1RdT9VnleCmtYHtnw/1rWPEN8bexhSFE5klc8IP6165pfh3dEPtWvTF/WOMKB+ea8q+Evhy8bw9JceYY1vASuOuAOD+ddV4MvLuOzmhup3kaNyuWr16DkopyPynPa8I4udPD2UY6bHXX3gHTdRXZcazfzr6Fk/wrHl+Dmjl2aG6kGegZQasNf3EcYeKRic44NWI9Y1SMnbMTt6g1v7Xl2R4NR1KvxM5LVfgvdNu+y3EEg7Z4rjNV+B/iWQ4igtyPXzQK9gfxRqa5GCePSiTXrma3VpoZF9HR+QaaxKe5l9XaPCrv4T6lpQC3kEbOe0bhsfXFch4k8GSwSbfs5H4V9QaR43t5b99JvIQ1yq5jJHMg/xqe613Tb6cQ3WgxMqtgvJGDzVqrFmbpSufHo8OiJTvQioxoMch7j6GvqrxL8PPC+vRSyxCXTbl0OwwsPL3Y4yD2z6V8067a6n4f1KazvoWjkibaymj0YmrbmDe6NLAR5cr/nUmn2WoN92Z6kutWMnUc1f0S+U/w0NysJWuLDb6pC3ErVfe81O3t8liaszanbxgbwMVUm1SzmBQMKhTkU0ipF4m1GOYgq2BWjZeLpvNUSFgay5JLbaSpFYWozBZwIyDzWyZmepw+M0jjG5+g9aa/j+EcF/1rzq2SSeMZ7injS97c0nOw0jR8da3b6laOAwbIrzS2b59vvXa6npSran6VxTr5N2y9gaSlcdrGxaA5FdPo4ziuWs3yBXUaCd2K0IZbZQl2jdORXrXhK7hjs4wWHArx3VpvLPBwwPFR2/im6tF8vnA7g0N2Gj6EGp2+cbh+dTLdwsPvCvnlfGV3vBy2K0rbxzcKBuZqXOho908+I9xTi0ZH3q8js/GTOgZpCPxrU07xYZphGHyc+tHMgPSBGH6UotyKoaPfebGHOK1kuEPHFUtQuVmhxTRHWiDGw7Uw+XntTsFymIz6UVcAQiiiwXPnnRtWhtXCyHHNdZba9aMvDA/jXjWtzSozFGxWLF4ivIDtMjEdq5oz0MZaI951DXYBH8rCuffWnknBUjAPHNeXQeIbqScbmfb71vWWoLJh+c0OTM+Znq9h4kaCH73OK2NI8Ubzhn/AFryO31At64q/b6gySrtyKzle9w53c9pk1RJUBzzVG6utynmuM07VJWVVIJ961hdsY8n0quW51QmbdpeCIHLVR1PUPMO1X/WsK6vpP4M1mzXUwbcauMCnK5vXB+TdurGnvmViu6mPqUjQ7cGsqWR2cnFXYlGn9sYr979aiN4+fvVRXzCOhp3lyHoKFEZYkuWYdTUX2oqKiaGbHSo2t5mHQ0cqFcqapdFlINYBf8AeGtu+sZ3zxWadJut2aAuWdLZvOHNdfZybUUlq5bTrC4jYbq2XaaOLArOUlEltG1Lqiwxfe7Vh3Oufvs7qzrr7RKD1rMlsbgnPNYPEGTkjuLTxAqw/wCspp8Rxhjl64cQXSDGWxUMkNye5o+tMjmR3Da/Gz53DH1q4utwtDgMK8ylguwc7mp8cl3GOdxpLEsFM6rV7+NmJ3DFc3d30ZYjIqlcTXLA5DGsuSO4aTO04o9tc1VRG5HeJuHNWHvlVchq55Irgc7TSSrc424NS6g/aI15NRGT83FV7m68yPis9LWZuoNTvAyp82RXPWd4nvcPV+XFou2cuQBnH1rp/Dlu97dxxJk7mAGK5CxbBzmvVPgZBBeeM7C3nBMZfJx7CuWnC8kj9UxWNlRw0qnZHv8Ao+fDvh+KNWDeTAAFPrj/ABql4aMl3ZS30uFaaVmIFXvEOnG1n8kXBkQqXZD1AHSo7NFtdPiiUADFetsj8gnNzk5PqXIpQE8vtuFXYJjPLkYxnnFZkZVge3HFSaVJ5bSI3PNIk1m0/wAwFlx64o0+PAkt5FGKsWzMCPmJFOvFjA81Ww2OarlRPMzzP4gWxttdsrjT5Nl2JPlIruZ7a5uNAgMTKLphvdvU1xF2H1Px2kW8bLdN/PrXeebLb6YkJA3IPve1KPUuT0Q/SY71tPjiucebySR6V5d+0HZ2MkNlKYx9rwwdgOWXtmvZdPGYGkx/Bwa8y+Nulw3OhyanJeRwm2iYqvJZj2HpjtVw0ZhPVM+ZdSEcTEKaSw1GOMYyKytTmuJrp1VT1qn9nuV5CtVutFHNzI29V1XzDtRuKzbe+kWU/MSDVZLO6Y/carMVjMpz5ZpqrALk8t08hUAsBSmRQM5yajkt5gv+rb8qiFrdf3WpupHuO5u6de7VAJxWpHqCD+KuRjW4Tja35U9pLkEfK1YuaYKaOovLzzoioauO1ODbcF/U1eimuB1RjVO9kLP8wx7GtabT2HzXJtOweDXSaKwjfGa5uwhJOV4rftD5cZb2rZEs1bex/tC4eT7yrxWH4otUsJ1UDG6uu8GnNrJJ6sa5bx2JZ9V2qpIUdqwryshPQyLeSNnGSAK1LeOGQdQaworabd91q0LeK4TGFauRVGios0XzEuAufpV7w7MVu1kY45rNC3BTJjbp6U6zaZZR8jD8Kr2krikz2DSNWjWJV3VtQ6krYIb9a8u0ya4bGA1dRp5nKjOa9GlrHUXMdxFqPy/eoa7Zj1rDs/M4zWjHuxyK15RcxoxXTY6miqqZ9KKOVBzM8L1Hw9FI5+XrVaLwjascmEflXUSFyafEzAYzXgrGPsZ85zJ8K2y/8sV/KpYfD0cfAjAH0royT60hy3eq+uPsLmMmHR0Xooq1b6bGGG4DirYzTljbHWp+tsLksEcceOQKnkuFCYBrNf73WnJz1pfW5D5mWkIZucU24jRhimgAdOtDtyKPrUw52RfZ1x92mi3UdqtIw24ppxmj6zPuCkyHyUA4pyogHNTDbtqGRhnA6VH1qY+YP3dG2PPamgirCeXtB4o+s1H1J5mV2jjY/doEMX92pNy54pTwc1Pt59w5mNEUQ520fYzcHaiE0krEJmm2mqmzYtIp2jvivUy7B/Xb807HPWrOHQsLoMx/5ZYp/wDwj0p/hUVUl+IVgjGMA5FRHx7A5+SMn8a+jpcJc6+I4J5lGO5f/wCEZZh/CKafCozksPyqkfGkjD5Il/76qCTxbdtnaqj8a7qfBa6yMJZvA1f+EThP3m/SnDwhZhSWasJvEupN910H4VXl1vW3HyTp+ArrhwZTW7M/7XT2Rd1Tw/ZQHjFZ/wDY1qx4IqtMmv6gw/ebjVuz8OeImwzTRqPzrOtwthILWVjWnmFSW0Rp0OE9MUn/AAj8ZPQGugsfDmqYHm3KfgK14PDsgH72cn6V5lXhqh9modMcbPscSdDVR9wVka5ppihYhDXq0WiWqt+8kc496dcaNpLD5wD9TXm1eHrbTPUy7Mvq9ZVGjwa0hlB5jb8q9v8A2d9MzrwvH4KDapx3PepV0jRFG1Y4B9cV1/hG1h0WP7TEFjjCNIzfh1ry62WywslKTPusXxLDG4R0qas2aEdzqU39r39w7TM96beDvtjXr+tbenTR3FuI5iVcdDUvg6zjuPCFvcZ3iRWlB9SSTmq6xrHKcVM9z5tFi6DQW7SKRuHK+9M027SclsBX7imXchaIR9wMmsaOQ2t5uGQM8is27Mdj0Gxm3Rgbc8VV1qcRRON3al0dlkhWSNsgj8qxPErSRrL5hz6GtW9CEtTk/B8xuvHN93IVRz9a9MvFD2rr04ry74RK11461bJ5VRXqd6CbeRehA61K2KnuX9I/5BiljnC4rzH42XEb6B9iC/PM4z9BmvRNDDXGmbY3G9c7hnnFeZfGqGSBIWcYUthT64qasmoXRhP4WeIrose8sVGTUp0iE9VFaDSjPWhZM968tykzhKsWkwY+6KnGkwf3RUok96cJiaLSGRpo8B/hFPXRIDxtBqWObnrU8VzhqbcxpFL/AIRyInOwUh8OQ94x+Vb1vcBgKnXLGpTqFclzl59AgjiLBR09K4LxNBFFdbUAz3r1nXiYLNmPpXkWqyC51Fz716WBUr3YKNhNMYgha0byTbDtHHFV7GFUG41qaVpr6lKxC8A4r0yjrfAVozaXGCOSM1oz+HI7q7eR1HJ71p6BZG0gWMLjC1bjSdn4U9a5qlNyY7XMQeFLVOdgP4VJH4bhYjbCPyrqrSynkIyCK3LLSlUgtVRopBY4iHwgk2PlH5VsWXgKErloV/Ku0ghhiwNoq9HcKowMVpCmluJo5Sy8EQxkfuwPwrXh8LQoANgroIblcdRQ14oPWuhOxNjKi8PQqfuip10KL+6KuNdA9KlWZiMii47FH+w4sdBRWikjGijmCx80JIGNS7lxxUXkMelRlZF4GTXypylkru4p3l4WmwhsdKeN3TFMobEBuqVh8vAoSMk1I3yDk0rgZ7qS+OlTLFgVY2qxzSuuBigCs61AXwcVZC7mxTZYlouK5GklSAjFJFECameMAcUkwIDntTQuaeyECnIMD0p3QELAChSV78VKdrNQ0WenSnzICInHOaUPmnC35p/kYobAZiq+pxBrRsDnFXRHxSXEe6Bh14q6MmpqzBo8N8RLNFrUgDYBNPgedUDBs/jWn4zttmrbsdapwj93iv1vK6blSi2zwcXJc2wi3l0n8TfnUo1O6UfeNOW3lcZSJmHqBTHhdfvoyj3Femou9lI47LsSx61dJyefwqxD4qZJAHUGqXlKydqzpbRfNbioqOtD4WVTjSk9UekaB4wtgwzGSa6ceNFCDy7fP1NeQaJbgXK4zXZwQr5Y+lUqEqqvMTqqm7ROkk8aXfOyFFqnP4v1V/ulV/CsoxAUGMY6c1SwUOovrMizN4j1iTP+kMPoKoT6pq0hO67l/wC+qlMftSFPUVawlNdCXXm+pd8IwXmqa9aW0kkjq0oLjJPyjk/pXs2sXjQ6XexLhES2fj8DXl/geOS3vXvYWKOg2qR6n/62a7LUJ7i/0e/gyqTTR+UrN03NxX57xFOLxvs49LH2WU3+qps9Y+EJaX4aaYH5IhAps67Llw3AFaHw6s5NM8M2lhMu3ZCuD26c1B4pKQyBY2V3fqAc14tTY9GL1M0qTHJJjOenNZV4h64rcuDujV41wCBkDtWRqClVPFYtGiZ0Hg6U+UYiehqHxjtW2kZuAAaqeDZ/9MMeefSoviPPtsZvmIO08Vafuk21OX+AcyzeOdYfPBIXmvdryxjeNwVGGHOK+dP2fJtnifUnPRnGa+iE1e0RNs8gA9c1dJxtqRXT5tDn7a1fT75WBIXp17Vzvxq0qe88PLMFBWGUHHsw/wD1V6GH06+z9nlSRgM7e9R+K7aK+8MXMbR5YwnHHccj+VW4Jp2MpS5lZnya+lygnjvTV06TP3TXokmk7nIC459KcmhqPvVyew8jL2cTzz+znx0NSw6VMx4Feirott1YCpBa2UA4wapYZh7OJ57/AGLMBmrEGjyHqMV1t1LbqSFUVSlm4+RaqNCzDlSMqHSzGQWbitO3hijAyAfwpI0uJukZGau2ukzM2XyBW/sEugji/iFexw2Migjp0rx23bdMWPcmvUPi5ElvaPg815dacLk1tGKitANVZAFCDqa9T+H+lRJpyO65ZjmvKNAt5tR1eOOJSyqea900W2ey06JG+XiqEdNomli5LN27VsR6NHE/+r5FR+EH2w/Ng8+tdTGqycnFUkK5graBWHyAVbW3+Tgc1r/ZYyDxzTBbqG607DuYskDZ6GkWJgOAa6E26FahMEdFguYilwcAUpjc881tpZxn0pJbUAcKKLDuYoVgetWUk2rVo265xjFMNqcdDSAfbyZoqNY2Q4opgfPiJIinctNVcvkiuu8T6PJp/MkeB3OK5J5UDYr5qtSdKVjlsTxbC+MVNJEMDHWqsMibxyKtNKM1mmNIhJKmo3O9uafLJk8VD82/NFgLCRALntUbN82Kf520YpGdQu6qsDImITr1qPzA9JMWftTFjZRms2rMRKHwcCnHcRmo1HOalRxjbSSATdj3qKR88DrVh48AnNQ+UxO6rsOw2OE9e1WEUbetORTtxULnYeaLIOUeDhqk61UeTFQtdkd6NAsW7iTbULTfumGe1V3mLDOaarblOTVU171wZwPjdc3avjvWLbYYrnpkZrf8bqCysOcGudgPFfsOUO+Gj6HzuLVqjPoP4ZeGdPvdPjLrFyueag+KfhGxs9PkkjjjGFJG2uA8K+PptHgWNkc7RjirPin4htq1o0So+WGOay+q4hVr9Dq9tRcLXODjHzFfQ1DcR4YmpoDliT3NFzX0HInDU8ZO0iTRl/fA110X+rFcpo/+uFdVG37sVcFaNjKb94fQKbml3cUxoccU3bkj3pC1bvgrRZNc1ZYVH7tAZJG7Kg5Nc2JrxoU3UlsjooUnVmoxNjw1ZmGyhfoWbcR7dq0dRZ2udMtYx81zdjGPRa2X0xEuo/s4wHGNh7D2qr4VksL34nxWUi+ZHYqQp9G6tX5HWrSxGIlVfW7PvqVNUqaguh6NDqV4yR2jSHywMehqTT7aKGUyuS5Y9WNF9FAt55kAynVfaprWBrq3lEYPmoMjniudXe5uarLDc25CrtwOo9a53U4yuUbFaWhaj9muDFNhkbhgat+KbKF7XzrZhlugqrXRK0ZhaJam2v47hW4HX6VyPxU12OYSRQtjtmuyadrLRJrib5WVMD61414rLNbyXVw3y84Hqalu2hpHe5ofA2WRL/VZYxyCCD716IZr68n2KXZq5/4a6O2neHldo9ktx87cc1qS6pNaTGJRtBPJHWoY5as6fSxcWMsc8k4V16qvNbOqeLBb2clrJHnzYyVYH7vr/WuM0LUpLi4aJxlT0Jqr8SreaGGBY5drSrnaOoWtYSfQxnFdRjazbeYcbTzVHUtewuI8fhXOWGn3TEsxZhW9Z6Or43D8660zmZnPqt9Kn7smmWq6hPJ8zHBrqrbR41H3B+AqzFYKjcLVokw4NJkZQXYk1o2mlouAa1jAVXhakjjPpTsIihsI0/hBq1PEq2rYGDinpxjIrN8Q6lHZ2j5ftVIR4t8VrO6vb0RxcpnkVwkmi3CkRBfmPpXo2vapb3N6WJBGabplvFJdpNtB+tPkl1KvC2+pp/BzwRIuJ5Y8sxyeK7P4iWcml2W6NcBBXR+CL20gs0GFUgVzfxY8Q2rW0kJYEtxT0SM1ucJofj6a3G0xSEA9QK9a8C63JqlusjBuR3FcT8PNC02+t1mljUgj0r1TQ9Ns7A4gC49BQloDNEl1PFPUZ5NJLIuelCyjFMBxI9aidRng1IQpBxUQHzdaAFTdnipnUletLGqY96SRjjaKAK5Vg3OKni24wcVC6t75oVXB70Ah8saE0Uvksw6migZznxLFjeaX5ke3JHNeGXUKiQqOOcV6FeXU9zYFZGJAHFcTcQh7l/rXiY5+0kmc7Vil5KqM55qZFytE0JXoaRW2nHSvPtqPSxXlV1fuRSBiDzWmkO+PdUK2LSyU7AVQSRuanHae9X57HbFjiqiWjAGhpoLCwbX4qK9VlPy5oRjDIafPLuFTqPQrKG2URNtbmmvPtO3FNCtIc8ikkybl2SZGT0p1rMuMd6omGTpkmpEXy+e9WkFy+M54xis+8bD9akMzgHA696rSK0j7jTcB3IJWOPeqrsavzqoT3rNl3UKmPmJUb5aryzMgNSJnb3qvIMk1tGFg5jlPEzNJk9awoTg13F3pguM5HFZ03h/+6MV97k2dUadONOeh5WKwjm3JHOg0uCeRWrJo8iZqN7GRB92vplmmHbspHnfVai1aKcB596Lls5qVbabccIetMmt5t2Nhr0FiKXJuc/spc2xNo/8ArRmujEgCj6Vgadazo4Ow4q/ceapAAP1oWLoxXvSMalCq5e7EuvcAUxbrPFRW1tJKeeauRadJngGvNxOfYSlondnRRy2vPVjI5S8gUZJNe9fCjQV0/wAHXWoSgi4uwFUeif8A168r8EeHJNS1yCFkPl7tznHRR1r6DnVLe0htIVCIACFH0r5TN87+t0/Zw26n0mWZd7GXPLc47xxdWfhrw3daxcMd8CYiGfvOegrzv9muG7vfHwvLp3Zp1kd8nuayPj34nbXPFtt4UspN9vZNvuCvRpD2/Cu6+C9nLperWt1CqhwhGG6Hivmtme9FaHr09syXTW+wg8kHHaoD51uJEjbG4YJrpNPu7TV18xRsnj+WSM9RWdq1msZJOcGpceqC5zAk8uYE881sXd1nTCq5bjI9qydQjWFwaksLtSpt2YEsO9SnYbRQ16/S8sobZT1AMn4V5vrdk2reJtP0q1bdEZQ0g9hXaa3DNGkgiwCMisb4ZWyyeK7m+uiP3SbVJ9TTGnY9Mt7EiGOKNegAHtXL+Iovs077xyDgGu5ikTCiP5iehFZXifR1vLOW4kk8soM9OSamSuhJ6nNeFVL38eTkbhXQeKrcX+qFjjCKFArmPAQf/hJ5Yp2OEUt+QrrZB+/duu5icmtsNHmWpliJWsYyaesXbFXraBcdqtsgYdKVYDt4rsSRytgjRouBinRlWNQfZ2VznOKngj59KqwiRwp71BIcdBV5Icg5FQyRqH5oAzpGkznkVxPj62vLy2dYWZWI4Ir0OfyyuOtUJLVZG+YAj6VUQZ816hoPiC3c7X389xXQeHU1QRLHNH84717VdaNbS/8ALFagi0G3U5EIz9K05iDD8G299j/SGwD0GaxfifpSs6MGIwwPWu8a0kgG2GM57GsXVfDd9qjfvSdvvSAX4d2qppwaFucciunhupYZ/mLA5qDw3osun26x4wAMVryW4x8wBqRk0WpI2A/51eVkkj3RkH8axVswxyh/CpI1mjbG1gKANICQfxcVGzPu4NZ97eXEUfGenpWVa6pdCc7skdqAOpRpBndQLja2Dmst9SkaMdAcVRmublssCfwpAdbDcBgOlLJMgPWuLS+u0OAGp0esT/xA/jScrDSO4guEK+tFcd/bTqvNFY+3XYvlOMhk3WbJ321x+pSeRO3OK7LS7uCNHWQgH3rivE5Euokx/dJrysR8KOaRXS6J+90NMuJM/MvFOWAFBxVy301ZgOeK4bSbIILK6kbC4NaMczRcnqactjHbJknkVSnuFaTZxVWktyia8u8jgfrTI7jMdQTqGThqqEyLxRcLsLou0uQOKnhQyAbulRo68Z61ftwrKNp61SaYkVpreNcdKYWVVAXFW7iE7c5qkFCyU7oRYhUMPmqC4A34p7SbCADVS5m+bimBYaaONOnOKrLcqzdKWOPzE5zSfZwrfLSs2Ow47WNMe2Rh2qVImpwhbNawQ+VlF4FXgVWe3+fiun0zT4ZbgeaevY11S+FdNkiD42nGeDW0ItlKm2eZGF8fKpppjkPDLXoTaVa27lF2496rXmmW+MqoH0q1Gxaos4GW03clRRHpiS9q6l9O3nhc1asdGlY4EZrSHMndMfskcaujru+7Vu10CKVxlAT9K7218PFvvrtqV9HjtTv3dK6va1rfExKlDscNL4eEZBVP0p8Xhk3BH7v9K69ryyhbZJtz796JNVgiUGNQfpRGVSXxSK9nFbIw7HwkqMN4ArWj0KzhxlVJ96mhvbi5OY4yBV61066uJVZ1JGc47Gr5YoaidH4I0e2tYJJ1iKtIF+fpx1qn8SNfTw/4av8AWNw3RoY4AT1ft/j+Fba6hbXn+iw4huImHm2+OhxnP0xXhn7UGvn7F/ZULfuoMggd3PX/AArme51wjZHnPwqs7jXPEVxql0TI8kjSOx7819I+CrHOoW9upCF8hSfXFeR/Aaxjt9FkklCiUqpAJ5A7k+1eq+GPEWhtr1jFDqlu0pmAAVuMg8jNQ03I2ukjqY5LzR/Etu07FQW2kjoRXoGpQLcW+5cNkZrz/wAfalFcXaNZukiRPhmXn5h2ruvD032vTbe5Em5XQcZ9qcFq0RLZM5C/01mckybl/lWDfm1s5gHuERs8ZbGa7jxXYzx2013YwNcShSREpxuNeOJ4LudS1e+1rxaYII2j/dQ+eR5RHel7K+4nOwz4ha9qdtL5Fja+Y7RBjIxwoFa/wcWF/DY1DVF/f3MjE49AcCuS1eG11TwVHLqE+WjBWM+ZgsFJANem+HdKW28IaXCq4ZIFyfqKc1yxsOLuztbW4sfsg24AUdhVHVLr7RbeWgwMc+9ZdrHLCCHPyEdfSryLvQqvYZzWdxvcw9O0dE1hNQDspwQQP4q3JUVjmo7TcsJVuu449qkTPmc9K7MPG0DlrSvIkijGKeuFb0oZQBkGmiNmatzG424cCmwSDpj8an+y7hlqbHaZbA4piuWIpUxyRmoJFWR85FTf2e5HBNSxae6ck0wuUxbc881L9lzjHFWfIfPFStE6r0oAzWt8HmpoLfP8OaWbf/dot7ry2wwNNMRDPayBuFNCiSP/AJZmrpvVZunFTCWFl+7TTAy7i8aJOY8VTW7aToprYn+zucYFOht7UAcCp1Y7oxBLIr9G/KtGxuQCN4z9a047S2YdATVe8sVVSV4+lFmF0JcpDMv+rHTmqwsLfH+qAqJXkjbGaebtsEZxTAZJawIfuZpBHEBjYKb5zSPjk1IVPHWkNFeURgfcFVntYm58sVpNbblzzmpYbM49aVguYUlpCf4KK6CSyi4yDRT5QueIxys0nTArK1Jc3IzXQ3Fi0BAJwaxdaVIMMW7814tenZGSM6aVlXC1LbX0sadelU7mcNFlVyaqW73EpK4rjSaQnE1ZNQkkJG7OaoXBbeWzg0iRuvzMas20ImPpilZsSWoQiZlzkkVKFdlxjmr0dt5aYzwKkVVRTyBVcq6luDZnfZZACzUeY0S8GtAzJIhGRjpxVGVlXIxxQoCUGMF+zEqxxVO5uf3nynmrKwGRvkXr7VPHoU8h8xlOPaj2Ug5GV4fmi3HGaombM+0qetbselTr8qqcfSg6XtPzR8/StFSkHs2ZaTbakE2DkitSDQpZiG8tsfSt7SvDKuPnj5+lbQoyZcabRylvMsjhehrVWxEig859q3X8MRxT7sKvNaNrpUG5RvBx6VuqLRrFHMLpE3DIWyK1bex1Ly9qySD8a61YrO0h/ebazr7XLSEFYsfhWsaBd0tjJTSbo8zMSfU059P2j5myB2pzavNMPlwB70QzTSAhmH1qvZwQrsZbx28b4dV61omeGGLciisK/hm37lzzUtmtwyhGQnNax5ehOvUfLrDtKUjUmq039oXR28qp9q29O0fkSSJitGOGGN+E3Y9qJSaGkjgNQ8LXlwwcO+41p6T4auYYl84bvwrutoZfkUH8Kftk2hRGQPpWaUnqU7IwrGyjhwuz9K67Q7GNgMr24qpb6f5mG989K2LLNvgCtYJrciTT2Knizw6rQR6va3Jtbq0VjvGOVxyDXx/8ebhrjXEtQ7uXlPPc4/8Ar19g+Pb6T/hF7iJesgCce5Ga+Xde0lNT+KMEboHSFN5GO5PH8qzqtKZvRTcSz4H8H6pax6fc2MZYTw/6XPJMc7SPu7fpXQeGdAe3u7631GxtobUBVi8r7zlc/vM9jzXd6VGsMAjUAADH4Vi+MpGstInuIciZ8RxgdSzHArn9q27I15EtSl8Obprqz1mBpnmWG8+V3OSQcjP6V6b8Otc+xzy6fcFmi6r7V574Hs0sbp9OjX5hYKzn1YPyT+ddAn+h6vFOWMaNwxAzjPeicveuhwXu2Z7MkkUwBR1IPauZ8Z+C9L19Ue7iVnTJALEA/lXCeNY9U0x7ae21OZhIcqUbAPetTRvFN5e6LcGaZpLiKI4Ddc4qvaK9rC9nZXPOPGfg3Sv7YV1WQj7QiJEHOxQCOgr2m2iEdnHFjG1QAPwrx3w5qGoa3rCWt75JNve7fMTo2Bur2mAKSu4jgCibd7MIpW0IY42nhMXGcnirsdl5MRdhjC8kmo4jsumI4BHH1qW+eRrMKTyagCpeN/pnOAAABiiTy8Zps4SSbMZyuB/KmmHI5r0IL3UcU37zCV/lGKsWMgI+aoFhHXOangZEYcVZLLwh8xahkRoTkA1bSddmahe4id9pFAEUF4wb5hTZtV+baOKsJbxM2cU2fT4ScjFAiOK+5zinPfZ421GIUU44pkiAZ4zTAU3ke7DLTDNbs2V4qhMpeXAyKl+xuqbsmmBLc3EKKMYNLb3CsvXmqT25bqOPep7dABt4oAc91GZMcZqSOTdjBIqs1lulyM5qaKF1cLnFUiSxHKy/xGrsF0rjaxqslqcfeoFuytnNMC3JbRyLkKKoPZN5vtWhbShRtpXnTP3Rmk0O5FBpq4z3pZLI/wAPGKU3RXvx7VLb3Zb72D9aVguQNDIqdKW2Z8kEVqQhJPTFLLDEozimIy5ELN97rRVsIrvwMUUx3PnLU9ZllkLLnFZF5M9zjzCav6fZtMPnBPvWomiw7SWPNfOe/Ldk8rOVDRxrhqIriONztA5rY1DSQT8gyKy2sFV8HII9aXs2CTIbucbgx6GrVtIgj3Jwcdac2mNNhV5+lW4NEvBhViYj6U40blqLKhvJWTCjNRf6bIOP1ro7Lw7cFgGTBNbdr4YkyCy8VvHDNlJX3OJsrSaR8Nn8K1YdHlk6xk/UV3FpolnbsHk2g1qh9LjiwoUtW0MKUkjirDQ2GMR5+grqtN0rEO1owOOppZtUggRjEqgj0rCu/GM0TMqx1tGgkO50kej28b7pWQCql5baar7vlJrmzreoXo+9tU1GvnyP88jGteVC1Oha9s4l2xqv4CmLqiquEFUbeJFTJXmo5ra4Zt0a8U9AsyTUL+bBOBVCO6us7wcD2q4LG5l++uRV22007cbKTY0ihL9ou4cZPvVb+yJCM8k11tnpj44jOK04NNAIytKwzz46TeL90NinQWWoRuMKTXpLaYvHy0Np6qeFH5VLppgpWOSsLWSRcTR81pWtgqyqdoAroEsk+9tAqxHaoo6VUYcuwnK5neQpiCgYIoi09ScsPwrUW2A5xT/l3YxV2FcpxWMasOMVae3QKMAGrDRqVyGyajQ/OA2aaQgSIJHkDFRKpduv4VZd1xtqBSA3FMDE8buV0WTjGGXn8a8W8LWYvvGOqai64KSxwjPbCgn9TXuPi21+1aFeRLneYiV/3hyP1FeK+D5gNa1dMY3zRzL9CgB/UVy4jc6qGx2nlNA7LngmszxTFH5Fhc3BxbwXaSSnHCjkZPsCRW2reYoPXPWlbyzH5bKrqRghhkH2rmjozd7HP+GLy1u/GzyacRPaiDyZpl5XcTkAetdbrFiGgxtBFUdPjtbQxJbQRwRhwSEUKBz7V1+qwRi1XYeQuQfUU5WewlocFqss1xplhbTMxNvdAK3ouDVXW3XQ4bi6iw0k6hYFX+N24Ax9a0dVm2xH7Pbm6czBQkZGc8/lVbS9PvL7Xftms28NtDp4Plxh9w3EcsT7CqhFvVik9LIreDNDk0e9sYJjvmJkuJWA6lsf44r0m0kbcDz+Ncl4fvl1bxHczW8TG2gRY0mIwHzkkj24ro7YOrbWOCTgCibdxLY2BtkmXPWo9XlCWnmcKFHJPSiBwZkHPQ81jeLbt91hpi4H2mf5/dF5b+VLcC3C7xW8e/G/YNwHrinRzSSA9Qadb7X6gbfrWlapB04r0o7HA3qR2Ku6kEVJNZsvzBa0IZLePjjNPmvYVXjFMkyIxMQVZTxUlvbDzSWB/Gra3UZ6LSFlYnGc07AK6xxnimNubOM1BIkjP7VOkyRphgRTEZdzKYpuWxUsdzG45IzUGpCOV8hs+9VLeJvMxQMuiPdKSpzVra4T275qC2heOUdavlWPG0YosBmSqxzimWo2N8wGK14rMMTxUp0tGNAFOKaIHJxUN1JukymMVel0jYuQaqvYlT0yaokSEyOODU7FgmOh96dBGIU561DcsScr26UMdhikox5pruGk60kme55qJYmZxn8OaBWLTr8vHGKY82xcqMGrESqsfzsaaiRNkZBIoAfY3UjrgnFX9xZT85rLEUkbEoOvSoLi4uo2+7x7UwNd3MfIfmis6OSWWE7+TRQB4Zb3cMCepx2qdtQjmQKrYqgulTxNiRcVFf2MlsokBIrwuSSNOU07eaMttJzWzYaDDfsGJGK5rTI0wJDJlvStZLy8hX9zn2wa6KFPX3ho7Sw8K2Fqu9pFzUly+n2QP3WxXCnUtWdv3k7KvpmobzUW2/vZi1dijFbIEdVdeIbOJsqEFUZ/Fin5UB/CuUTNxIDkYq/baa8jgheKXMr2K5WXpddaQ4ZsZp8V3Eq53k57UxNG81wrLWjb6N86ooB9qdxWMt57iSQrFHlTTP7KuJpNzKBmuyh0dYY1O0E4oMX8IXB+lSVYxbDRPkHIrQj0cRjccVchR42wTinssztt5xQBHFpqSJleoqeC1K/KycfSrlnC6gVqx26tHhsAmmK5j+UCOF/IU63iMj7doFXpofs7eoqSDa3IAzSGXbO3jhhyw5xSxrGZM9qjLnadzCnQFFG7rVIlsW6mAIC0iZdAakRYpDkmp0hjxjdinYRUHX2qZMFfSrK20YGc1WuZI4Gx1osA8j5cVFKvljdUkc0eA3U0sjpIOafKxXK0DM7e1WGVQe4NRtLHEPlGakhkWbqQKdguQylcYz+lQbcHdmrM8QJ4b8qhaInjrTAhu2/0WSSTCxqpLMegHqa8dh0y50t2ke1ILSMvmJ8ylB93mvVPE960KxaVGE3TqTIWHRemPx/pXMSWVro+lR21rmFIsGW4k4VQTknnj1rhxLbeh10FaN2csNVuYQXVVwOTjnitCw1i2voyysBL3ANVpvEMdzrn9mW6Q3du4ZUnmgIidgMlQ3c1QvoNHK+Y+nPYSAnD28oIb6dz+VcrjNbo6U4tbnTQMzqT261bvfFct+kfhm1wbxxiW4A4gj/vH39BXPadY3d9p/8AxLde+zvgjF7bMvtnPStDRvBWtWNlK1nqNlcSPlifNw0rHuWIq4SUXqRJXMPQdNXSfFerrZXO60smTzHdi29gpLN9ea2tLs5vEjSPqAltLLeZPL3FZJwehb0X2qv4X8I+JtFgVrzTHu55pDLctuBG4nse/GK6K4k1Tzd02iTlY+BiPPFXKtFMmNNtIPCsEtvNdbifLVgsYwB8o6dPY1uRyA3JB5GOcVkrJqCxNLJYXCmQ5wIj+H6VAW1Le2bK6RiON0RGRWXtEacrOvtI2bMnJ29DWdJYx3XiD7VOwAtbQogz/E7c/kFH51Foj+IGxbtaSGJv43+UfrV3UbaLT5lhikMkrr5kzryCx9D9ABW1CSlIwq3URsaAMVTP1BqSJnjc7iKopc+S54qcu1xjBANegjiZcWSSRuM4Jq0ttuXcTTLGFhHg4JqzCpLck4FUIhiQ79vX3okk8tvmqw8kcQOBk1myyec5OOM0wLsd0oGTjHqajmnhkPBp1vFuhxjiozbxq3bNAEYgjdh83HpU8lmsYVkPNSpbrt3cfWnOQBjdxQIiUMAM8U5ySvynmkZgx2g0LC+PlYUwGNcSxr3pv225B+XJFWWs5JE3EirFpDCg2uF/GmMihvpXUb1Oae9wh4ZeafdGFW+XGPaqZRZJgeaEJjpCdw64oboO/wCFW3EKqAWGaeoh2csKAuZF6wCZzVS3dmkGAQAfzrWvoYWU9MVUWFIl3LjPvTEJfs4iAjbGe1QWbSocvmppBJwVxjrUtkfMbawwTSAtQXIbC9T606VY+MrmoGt2ifd0HpT4P3x2ljxTArS3IhkC4x+FFXpbCOQc/rRSHY+e7zXJJZiwQKueDVXVdQkuYNi5Jq3Z6HPO+XVgv0q/a6G0c+1l3YrhceY2scnYm9Wf5g23tXV2RuGRVKdavS6OFIZE5rQt7R1jVlXBFKMbCUTLlsbmTAKkA0ieHvtAORk11VtJG6bZVwRSErCcjpntWmpVjm4/DdxF9zJA74rY0y1liZUdTj6VvWLNJENoya1LC2hkz5oGaagtwcnsZf8AZYG2RevpVy2tPmBCgH6Vu2dtHnkcVO8cCuAuBVWJuY8cDNIEYDFRXtksbg85PtW2Y0MmUAqO4tFdtzE8UWC5itpvmAPmnw2e0hTzWoAFwnQZqTyVUbvWiwrlJLFlG5frTlidn4yK0oh8p9DUe0hvlFOwFOS1kcc80yGykQ5rXiDMPmFSGPpgCnYLmJLZzsO+Kks1RSI5c1qz9QoxWfLp8rXAZQfrRYVyyYoY1BDfSqlznIKE064iaNQD2pqA7D8p+tUJsBLIoxkmq9zGZmDNmnQSlrja3GDV9FjY460AiC1SFU2s2DUU5w5VGFWJLIM+Q2BSrprB/M3AigCvHCzKdwJpEhlHCAjmteFI1Xa3WpoAhf5RmgDMis5yCT1pBbusnzVuSNxt4FULqaOIFmxwM0AcPq+mDUPFUpur65ijCeUnkyFMcdyOTyTxUer+ErITo88l5dwpjdHcXTupAIPQ8Hp0rMNxd3EH2hd3zt94dm7802TXNcgg8iRVmGfkcj5q891nc74w0Rg/ZtUvtb+2QWEiQ2itDZJKmxR/ttnnoSBgdK67w74Us4beO5v4UmvJDuaRxnaT2XPQVjveam8ebosqvyu3t+VaWi6xMNkN0xJBABNDq3K5bGtqYXR9SSSOFBbTLslTHH1rXg03Rr22SNrSMLncNvHNQ67BHf6EZl5aMVmaJqAhs2MjY8scn0ovqLoJFDa3OrXFnZX81kIT5ar5h2ue5/OrUei3zxXAGqSw3UIBDBvlOR6dDRJo9u00rYIOd2R3zVLUFlHh7UVViPKQEHvgVm4xb1RSb6HR6dYy3+mwTteGdGUbvkGQ3fBpdP0PU3vSY9Uu1gUcJkc/mKw/gvqLTeGUi3sTG7KCTzjcetdxdX8qxulqA0gGAKuNKna9iJSknYoXmgobC5W81O8V3BWNhJho891rAkJbSLO+jZLiORdjSx9GkX5WI9mI3D6motavrzT4NSuLqQsY4JHHPcKTVL4NO158I7eJ/wB5JFvbB9QT/wDXq6Uop6ImcW4XZKsKy/O2VpAJI3+Sq1zqCnhOPrWpou2QAygc967EcZoaPMc4kJrUdYn+42TWe9mTIDEcD2qxFaTRuGJNNAElvt5bNIkcCDLAVfkhZ1HOKq3VqcDJ4piIZC23MXT6U2CPzD82a0LZolhEZIJqJ1WM7scH0piMfVtSWwUrsJxXD6/4xdZAIkc88gCvRb+C3uYiWj3N9KwT4fsbkndEo/Ck0yk0U/Dnia0uYFEzhW966GDUrNW3C4Uj61gTeCIXy0LFD7VSn8G3gysd0+P96l7yHeJ3cd9DNgRyKR7Usm1iBkAn3rjtD0XVLKcK0jsvvXVGyuGwwJqk2SwaEtMAWGM9qvfYk2ja+DVdbaYLu7j2qEy3MZOScCncQt/asoB3njoagikKjazZqx5juMuTiqtwo3jA4p3A0EgWaM/MMkVTlQo+1myPeq811JbsoXgVNO0ktuG9u9FxCyMCoC7SfamQbo33bRn1qnB/rOTV4Pt6Lke1K4WJjJJJy3AqtJdLC3DZqdgzQMxXHoKrWdsk24ycCm2Bfh1ASKvU9jRWPeSxwtsiyxBopDObsofPj+SPaRVyytYYxIZVG76VYt9sNmGjUbiO3ektIppZtzKcVio6GlzPCK0jKV4zxU/krjAP6Vvf2crAMqc554qvcac0U6/KefQVXKK5j3lntjEioQfarcOmpdWy5BB9q6GOwMkITy8VNb2Lw8flRyoLmXpmn+SRGua0PsDRybzmrMaSK5O0VZxI8XzUWFcrA4Tao5ojhG7Ln8zV+2gVlztont1YZzg0BcijhjXn+tNl8vB+YGqs29cjnFZq3EgnKlqLMRdnZVkAXB96tJcQrEN3Ws1piH5BOfarG3fH5mD9KLATT3MTDCtj61AkzxvnGVqll5ZtuMAHnitSMwxwENgmmgEF8rHbyDV21ZSOWzWd5MbDcrEGpofkUZNFgLrqu7cCCahS/wD3m1lpi72kG00T2bkF1H5U0gIru4SQmq0Fy2Cu04p0du8hI5BFTfZmROtMRSYxiUnpVu0kTdzg1C0AY/NwT61agt/Jj3bc0WC4smWORkVPbzBflNRNuZRxipo4Dt3YzSGPMYds5qdHSGP3otxgc9KhuYyz4VsCgDL1C+uFm+ToaimikuIC7+laT2uSN1WBDH5BHtQB5TpV21jpd15iFlRiGUHvWdNr6Yb/AEY9cjJq1qsgVtWtUwUSSUj14Ncm7fKcV5E7pnqQV0ddpesjUlWwa2VWGSr59e1Jcoyhg3VTkcVkeDz/AMTmP3ruL+0SQFl4PfI6046oHoyfwrfi4t/ssjEhhtIrmfiJ5+l6PcRwDEksyqv0Byf5VZtobi1uleA8Z5FHjUjUr+CEn5UXcwH94irT0JS1O0s5kuNOs7xTmOaFTkD1FY2tKRp9zBHn986r9Rnmk8AXv+jt4fu2AaNS1o3qO6/hVjxBcW9p5KuhZiC3Hr0GarQnW9jJ+E+Le71G1jwDFPynswyK71EaPUBJ91Tnj3ryv4U30jeN/EAY8fu2PHAzkf0r1yZd8HnLkkd6pbCnucN8TpNulXyjGZV8se+7r+mab8A2CeGPshPCyN/OqvxOG6WGMkkMu7r1xxSfB6TybaSPOP3x/DpWSdpo1a/ds0Nd0hLPU5LeMttBypYdas6ZA8cYDcDHBq38SYLiL7LfxMdpGxh79f8AP0rnbXVpXAjdSPevQjqjzmrM6uKZ4+UbP0qwL2dhhkI96z9K1C1WL5iCa0zeW7KNqDBqrCIXvJghOSPwqFryaWPbg1eNuspBXpUk1tDEowBmmhGRDNI0gXmtBGdhyDiqvmQpKegPpmrK3TCLASmKw5GCvVa6U+ZvTKjvU0QH3mzTyscny5Ip3FYhtrgquMk1dhj8xdz4H1qv5cEQGTzT5Xdo8I2B70XCxbVok4yKgNxuk/dkfnWPLJJDPhmH41dgjVMSiRc+lFwsa8FwduJFAHvWXqc8bZVcA1S1e8uVT9xk46YrDsZLq5vtsiuBnvUuTQ7G7FNIF2kDOaWX7wzwKs/YjGgJPFJ9nVl+9j3qrisUZmj85V9OtWpbyJIhGRmqdxAiyfe5qvH5X2gb2z9TQAgK/bARkAnIFa0d1bqdnc1VkRQdyLkVQu3ZJPMVTx2pgdPui8jLKAPalT7E8RVW2k9a56LUZpodgUgelMjN0shbLY64pBY1TpNu0hfzM9+aKprcTFD1PtRTAlh0+FoCAoFT29vFENu3mpg8aoAp7VWuriNWH9amwx/2mSJtqqCuetTPLDMys7jPpWQ16JpfL28ZxmlntcoJI2J/GgDcF0sSllGQKbLe+ZEJEXBqhpscq4MgyCPXNajLbpH0Az7UxC2ublc7gKlhkMZaM81BHJEB+7bFPVON27JPvSHcljvNgbIwKr3FxvGVbH40pVdhz1rMvY8jKNj8aLCuTXc8gUDbkVBDGHfdtxUcFxMv7t1yP51d3fINo5pgVpIZhL90lfWrpiYxBU4PpThJMQuVGKjLTeZhRj60gRIY9sHC/P8ASq62jyf6zirEMrx5EnWog0lxLw2AKBipCinbuP0qzDtxtxmo2hVBktzUsDJHGcnmgBxJU4UVO0zRwY29ahUFk37hUwjMkW70oAjibapbZ1qE7i3fHpT7iRlUL8oqMiRWBbp7UAIyx5wRzSJcfvBGRwO+KmEJkk3HOKV440YfLTuFhplV32LxjinG4WFDu5AojhBfK9TUFzEdxWQYX1oESpdLKu5KjDSFw4NVrcRQsy7uD+tPiuB5vlrgg+lFguX9xI56Ussi+WQuelVwJ9wAHy96lEckXOM5FFh3PHtVBTXdUgP8byH8+a5c9D29a6HxPNt8b30Zz87Ej8hx+tc7LtK8cV5FX4j1KWxp+Em/4nERzjmvR3bb94givMfDjbdWi9yP516T96MHdk0Q2HLcjZcTFsjb1IrHsVa9vZbg8I78H2p/iG8ax0K9uQ+GKbIz/tHiqngy8VbZFmBIxTYrGveaZOrRXVm4juIWDJ2z7VDrFw99dvLKuwqgUqOx7/rWtPeRtGxUYAWsaSMrbPJI2XYljTEYXwrmS3+Jetwk5VoIsj1+9XtULSpGUkwVI4OeteB/D+Tb8U9Z+YKPs8Zz9Dj+te6QTSXWnqIVXcvc96uJE1qcZ8TIVTy7h/lXy2X8c1jeCrhbK16nc8m7H4D/AArU+LBlks9PhkDKZJ9pPtgVjWNtJHlVYbARzisZ6SN4awsd74xuobrwcl1kOTIoU+h//UTXFWamZBsUmuiuYEj8C3AkZ2R5FZQ3O05HI9M1zVmzW4Ux5P1r0KLvE86qrSNyy09mTPQ1pWkqwkLJzg1lWeosrYfjIq7aT2kl1tZzz0rYyNi4v/kVYsA1ZtllkQeZnmoIo7LOPMGauQSKTtXFMRnXel+ZLuWTBqDUmu7W2Hkx7wO9bbrtkDMeKkF1b8Iy5/CgZjafczT2WZI8NipFWbaGAPWtpDbeWcKBVd7iGIjpyaQFYWsk+Cwp8umz7MJmtSOeHar7lxUyalbHO3BxTA5mWwdSPNBqaPSridRtbK9sU/UNaha8ELx7R61fttYigQKMEe9AjNbRLhJBnlfSn3GlNEgkhj+f2rQl16Ag5xmqM+rSM37sjFAFe5W9EQ8zIqOFZM8ck/rUk15NMArNj6U+2mEY+b5uvakBmSQyrcHcDiq9zYKX87JB9zWpNcebLt7elR6gsfk/KOfY0wKDvOqjy+RUlniWQLIOM1ALpUwkikL70jXaxygxKzUBY6COG1t13BOPpUWqSo9o32YfNjsKz7rUD9k5Ujj1qnZ6gznaA2B1oGWNLjumibzADiipLe+IudjdDRQBeSBZBu3ZA75qrNCrbisn9anksbi1QgMSlJb20QXO5+fWqJKFk0cJYSJ948HrVmPfnaoBU9BirLWqr82zKj2p6tkBlQ4FKwDlbyocMD14qSYCS3Vg3JFZ91NLJONo4FOkaRYwztgfWgCCZnhkwrce1W47zaAGOeKzJtzfOMsetFtcSSgq8PK+1AGg+oZJ9KEkhmU88+lUWR5AQFKnNWLWPyYNzKfzzQBo29vHKg2lasItuh27hkVj2nmrPuV8q3bNaKxr54ZjjPekxofczeWCFqtDqALbWQ/Wr0qxxMGbBB9agmWDGVUAmgCpczNLNmNTinxS+XyDS7snylGCaSz06WGfdM2QTmgBXaaR8qDj6VYEO6L/AGvStOL7OoxgVXnaOOXeGGOwoAqwifGzn8qtJ523ZjHFPW4VhvXHFPS6VgeATQBXbTpZmVi+BmrMtusYVW5qCXUPKyD1qrd6ziEHyyaANYeWic4qlcTwqecVnw6tFcMPM+Sr3l2twBIsgOPSgCSKTYwkxkVNPJFNCSVGajdo2URrjjvVe4lWJCu4E+lMCoEQybVQk5q5b2scbCRlqjZ3DrcZJGK0Ly5TA3MBTEacCq0e4CnjYy/MtZsV9GECq3TvmpVu1RQxwwPvQB4X8SY/J8dXDJ8o+0D8cpj+Zrn3P7sCup+Nwjj14XcOQWEcjZ9QcfyArkroOkhUggZyK8iv8bPUou8UXvDr51WAZ6OP516WW2hcHPb8K8w0cbdUhdT1YV6Zaybo+VzjripjsVLc5D4j3BCWWmoeHYysPYdP507w9ny/LPHGRmsnxY81/wCKvPgPnKjCHaAfkx6n61raJPEzn5gDE21x0weDj9RVShJboSnHa5uQhvLkQnOQBU+px7bUDOCBUUF5ZpqCRNJ16H0NSa7MiQHDqQenzUWFdXOG+F0DXfxQ1yFW/emyLR++11r2rwpcPloZT8ycEYrwfQbubw78TLTxCY3FkJDDcsoJHlsME8dcda9i/wCE78E3FyLiyvLhphw2y1cBh+IrSK6kz12IviiyS3mlrJkL5zDjsdp5rIs442lKliI4yu4/Xj+dc78ZfFbTWkMumLNC0M4KySKDncD259KyPhH4nvLzWr231qcXcT225FZQAGDDsAPWplC80iozShc9p1u3VPCzQAZBZcgDtn/6wrm4NOtyBklT25q5Hrzu7RzOXjY5wakl+z3cgVAq5967YR5VY4Zy5ncjS1jDbPvelNbTlhlE20gnv6Uy8tryOQJbNub1q1HBq9xCIXXn1rREBJZyopnUknHTNUVvNTiHyoQAeK6KC3uLeERzHJFO/wBHMREmwE0xGRDq1yUXzgTVtrwHDBSRV82dmYAQytxVi3tbX7OV2Z9KYjCTXoPtAibPFPutRglPD7fQ5rRXw3asxmKDJ6VS1PwxvXcmVNAFWK7LSeWZiQe2anaS8VT5ClhVGbQLm2RZtzHHvWjpl8QnkyYVvQ0AZN5cz3B2tFscd6rS3MwZV3EAdc1vXHlo5LKpz6VlYhllb5DmgAW8i3qrPlvSr32jagAUjPSqtl4dW5fzy+3B7mpru3mimCowZR2FICeFDMDhyD6EU6zLCcq4O3OOKzbi8mgcqFIqxZXvmRtuADdevWiwFy4eNJcrmkiUyOGxuXPasu/v4VQ5IBHXNP0rVIt4U9PWgZ0d5YWs9ou2Mbqz3ght9oaMZFaovbcQ7l25x2OaoXd1BMN0jcg+lAIDHaSxneMZ9qzWgggBaIAc9hWtbxx3Q2pkr3xUepaYyRkwtz7UhmJcSJ8qt8pJ9aKz76ORmbzJFXb0ooA9EuZjJDwBkjpWVbW901yN4wmap3F+GvgUkIA7VNBfTGcjqPpVkHRtAvlgbeMc0gtUSE9ADWPHrE3n+WyEj17Ul1f3kkLqqlB2JpDKmsBrfMlueaoxzSzIDM2COozV+0s53i3yybs1ai0y3lkGev0p3sIo2rq9wqgYx+tasfkq5YKoP0q1DYW6chPxqCVYRKV9aGwI7tPMgZ41Gfasi1e4VmikGVJreTYgYKQB3zVKRUO/dj2pAII449gjIz9Kiv5p0YbPmPtUDMjceYRjoasWqQuSvnfN2yabQ0QQ37yNtnUjHrU8sizJ+7OPfNOMfnK0O1Qw6EVHHD5du0ZPPrSsBbtJLeEBpHUtWlFLDcrujIJxXM2drE058x2Izz6Vu2ypbEeSMigBZ4JEbfuwKqTSR79sjHFXmdrnKY5FRz2arCGkX5h+tAEKxr5RMYODTT5sKD5TzVkXEaW4wAAvtQdWsWtx0JFFgKs/lGDeeXPaoni+0WoCL83fiphf2LMAwwT0q6DEse5CMEcYoGYF7Zp9n2qMSe1UIbi601MyKSPWt2WF53MgbBB+lRSqs0qwyOpbtTRJBpupC9+Vsxt71ZureJELNNuz71DfQQQrtXCv9aWyjieLfI24CgCCK3ZWMiyE+gzUZkmuZTG2QF6ZFT3DCKYeWAQe1Nupp2VUjhwe5xTAjRmiBA5q1aXTKg3ZJplquGzKOaUWV0JRKv3O1AHnnxbhmutQVpAoWSMLGo6gDrn8T+tYx08LHHFMxYqoGa0viDpusX/xMtr6e1MOnWtoqROH4mwSTnH+02MHstTZ3NhoSo/OvKrK82elS0gjDFolvcI4zwwA/E4r0CP93YGXGMLnNcjqv2WC0S5kw4jO8xZ5c5Cj3Ayf5Vj3PifVIvFdvY3u46aArNHHwTkcEnb8ygjnBH49BpToSZE68VoT2lr/AKbMbeZYt8jMVxn5s8tznms/QUuLtLu4mtlYTXkjbyxzhW2j5cAfw/j1rs9J0qeaaW6ijWJHImiB7Z69efQ496q2d3Lp+ti1urxhZ3DFoGkBxG+Pmj/HBYe+72rstocXOQx6bdRRiQRwxl128y/rx0qY6eZYYWWZUVG5G4Yz3PPJresoIBHLDa34W3aPeZVGDwRwR1BxSrZTIsjSRtKrBVEpU7cjkDOeOPrRYXMyrBZw31pLlrbcV3x7EGT/AI03TtCkDh2AOBwVArURmtyqwWsbxk4fLHKqOfx6VqaXPA8ohZSFfGw44BPauevSv7x0UKtnynmnxk0eRfDy3kEcjKJ0MuBkLwRu9hyB+VcV8JWK+PrC3fiOffG+B1ypI/UCvpG80y2vLSa0uolkgmQo6HuDXz3qOlyeCPiTaxziR7eK4SSBwdpeIn1H4g/Q1z395M6bLlaPbZvDsSMrLIeTwAaS8sUs3TMjK3tWjqFy9pMp8tnHYiiO5hvJlluIwwWvQOATT5Ny/Llm9TWzbzmNNy4LelY+oahZxjbCioayTqFxbnMTFt3aqQHYSQ/asMxwaz9V0tvK3IxrFOt3Igzyp9aoapruprahbdt5ai4HTabpcuwP5hI9K1PLKRiNeKwvD+pn7KiXEm2Ugda0rwyyxEwSZcDg0hE096bMDzZBj0zVebxBCy5GDWKy3d3L5M6ng1La2bR3BjaLclMLEV3rTGfrlT2rLubqWa6DRoyr1yK3J9LEh+WKpTprJCAEG40XCxledN5OXUsPpVR9Rt7UGWZBn0rQuRPbDG0H2pJNPjuoN7w7mI6YouFiOw161vomjSTYaEkt0nVXuMuTwKox+H3hn89U2YOcetSXNm15MrLA6NH0NILGvfJCwU8EnvVC7ijjdWUgDuKih1Ge1yt5Edo74qO6vLW4kTyWIJ9OlAWKF35clz5eGA9SM0/dBbsqIh+vrWnYNZy3X2edArdjW1aWGl4ZGAJ9TTGYcN9HDEDncO/FSjULK6G05z9O9WruHS4pPLTbk9sU+wsdOiLTSYH4UCRa0u7s7WBssM1AurxvcFEbIPXmqGsTWbgrb4HtVWzdYbdpNuCeM4oGS6xbpd3GFJGeuKKLV8EyvnnpRRYC5fxwpAspj2t1pui3izybUQkjuRWvPA0k6xSxAqBTVWK1f5UQD2NWQTWqrJIybQG9cVnXkF/9oMSSDYx7DmtSzkUsXJwp70ssTiUyREEUhkFtD9ltv3j5bHQ0yK6kAaVRkjtRbzLDOTeqWQ8dKZcyR27sbXDJJ0z2oCxetr2aeMjaQanTT/NAmbIPesGyTUBdBnfbH14rYmvG8jy43OaBFm4tY1iKq2Gx2NZaeU5MTsciqim/+1F2l3LnpWvAsO0PtVn7igZFLpsU9vtiwD65rO/snc5U3G1l7g1uurSJxmOmW9iqMZGYtnvQIy0065jXzEmLAUTzLHFuMhJxzW9HAGBWNuD1rNu9HikfJbHPSkMr6GFuy2ExjvjrWyIHjXCrketOsYbe2QKigHFPmvNpKEADtQBDbyL5/Py1Uv72TzyjEbamliSVQTJtJ96qXViykeW/mE+9NARRBdzM7Eqe1FtHaIGLwnaT1rQhtwkQEsa5qWOGPYcqAopiKb6Xb3Sq0Y2j1q2lpbRhY5JuR6mlW5jLeXGQops9nDLNuLHOKQA9rE+5UbtxVaPRYmBlEp81Txk1OsbONsUmGU4q0LRkQTO5JoGjDu7RC+24PPSq5b7EDGiF0bvWzNbwztksS1ZN1ayi527zsFAWJFjVoeQQ56VLaII0Pmtk1aha3hjBOG4qIXENyHEqhB0BpiIpYDKcQtx7Vmanq02mK0MpDHB24NU9T1EW9xJFa3ybBwTuHWsUGO8u0h85ZZZGCjLZyTXJUxH2YnRTodZENxcahrF3HHGGmkJ2oo7VNBYwwobi4uEkVGKP8pwG9OmSea7PQ9F0uJWjlQPPG2yTJ+4fVcfWqXje3jmzbW880ADJ846xkPkkenGexqoUF8UtwnWfwx2OR03RdIjWWKZSl/cR+XdKVOGOfl5xgsCDk7uMDtiub1Sxg0TV2vtZ1axgt4ZAqyzEh3XAIG3B4zkcenaul8M3UVvZvDqd5LKU2xoWTLhlUB92B/eDYPcVLrtxpl7cNFqMqXEUtuLcrLZZKjqpBxlchj254OeK12MTQ0e60+90hLy3VbiB4wYnQthh07YrK11bSTSTNLbyrb29xHKz7uUKyKQQeuOp/CumsoGj013j/eRlCyMmGZVA6EenNZi3Gmyw6jp+oTLNuDRyW4YB2zwcD6E8UkI0oPs/2SaKEG6dG2TBZgSB3LDqR9KWedUs4FjUJbHDBUIYZBAPGOOM9ecd/XL07UbGK2sp7y7hW4ijKMJACSeQSoGSwzk/NU/9pafNvaO4txCP3jZJUDd069Oo/MVQF67urO2dQ1xCUkIClImbd7ZxkdajkkjlUxtmBifuvjd7VV0XUBdiZhIEWA7y7LuTGemAd2OPvAcUl/rViFbc0bSxoJGTdgD5eCCeM+gz3pCOm8P3wv7LLqfNjYo4YdcHg/jWP8RfBdr4usbeI3C2lxA+5JzEX2ofvDAI/DnqKqeAL6O7+13il4o4owTuGS2WHX8zXWxalYun+sGe3NcNSPLI7qcnKJJqstoun/d8xgvBx1rhLjWprdmSOAsM8geldhc3dvKhVUDjsAO1YU9nbTTGSGIiReoIrti7q6OVqzsJpLWOoQ7pj5cmOhqnNaGOd1VsnsajEFyL8ptwPUUy8nmtpQ2C2OvtTET2SSEsk0ZkStX7DaSIjRx7SOxFVdP1u2tn2tDkt1yK3Evba6hDRxgeooAyZrZI5xPw23sKuRXULRblm2N0wTU1zDCrZTOcZINVpdMju4copV6AC3uoVmbdLl61LafzACqHP0rm57OOzmVHb9565rR07Ult5wrYYUAbDzSRn/V5A9qha78yQbB83pUC61bTXDIWAHuamtDamQyLhs0WAZd2vmDdIpz1qSyZExGyAY71otIhAjYdelC2asDJkUgKV8DcBo4kw2OKz7aK+jRo5oQcHrjrW0sht3O2LJpZZpJV2smwnoaYjnNRt99uWaHOOuBWXEtqsO5rfa46HHNdWZvJJimZW3dKzL2yeYkwxggelIZQgsftJE0aEEd6uC0dlY4KkDFXdMkaOEqIwH6YrSiRY4GkmAGe2KdgOLOnyGRmKMefWpb6FprFlXcjKK6O1vLVd5wCB2xWfPqFneM8aKAc+lAHBS2t0V3eY4xXRW01pbaSnnEknr3rUUaahMEyqGPPPeqs0OnzRtFsUr0qgI5b/S3to0iZdx6gdaKoWWhWX2o72yAcqKKVgO81FvMHmRMACO1Y8wRDsKs5J60iXe1OAW45BFaumTQSw5eNQR61ZJnrEEjEbPjcelaVpC5BUnaMcZ71CptZrzpnHSrF7IokUszBF7AUmBQuriPzDbyR5GetQ6jJDFboI4W5PUc1dultZo/OgwfXNQyXyKgR4N5xgcUgLllDby2IZmxkd+tVZLQQqSpDntiqk9jfPCskDmME5K1as98UiiR9zjtTAmsoAsBaVGyTVu3hgdS0fyt7mqF1eXbOyBBipI4zawCV2ZmbnFAjShhkRwJGBWrLwRgE5JqjJdo9uvODTorhokO9+PegZK0tvEfLDEN9Kzr6W7SdfLTeDWiEW5dX2qBjqarGRoWkDEY/hosImtYSYhJN949qdcwQmMueWFUlu5GB8xsDPGKI2feY1JbPc0MaIlmjaTy5Y2A6BhThEkLZjnLHPQmtSO1BtsbRnHeqsVksjMWGGHSkBYPltGsjNlgOlQTzKVK42mkhjaMmMnOKy9R+0O7bG2MPemhMnWy3sXWTB9M1oWcYjUrIRnHGay7NpxEGOTtGTWZqOr6g2/ybRnIOBigLGzqCm3HmIx+Y1Pp811Knlsw2471zUWo6jGq/bYSMjIXFaSaqY7fdHGS/92lcovTiSNiRzz1qJLyFZttxgg1XnvpPLHmlYkYZJNRWkdjcfPJcq7duaAL128MsY2qVHUVVkW1mTyzJhu4q0LXKhgdy9gKVtJhdlmTCv70xHknxB8L3WnO2oWDvJasfmQEkof8ACuP0i+urXUYZkuJEdZAQQehzX0Td2tsbd4pGDcYIPSvHPG3hNtNlbUbFjJbF9zjH+rJPt2rgxFDl96J2UK11yyOgsde1zzPM+3Nuz94quT9eOatzS3F1G/2iRpDIDuY9TxjrWXpsZaCJsH5gDW0qcVPtJdy+SPYWdjcSxOVEUiKVLpwWBGMGq8dnbRld0YlCrtAkAYYHTjvj3q2BtPv60p446mj2ku4ezh2IbR2tbRreCQqMFUbA3KCCOD+Nc83hvTt0jO9y+9SGzJ1z3OBXSNjpVeXnOR1o9pLuHs49jL0GyttDDnT4gju5kMr/ADMCVCnB7cDt6mp7t/tc91NKi77vInZFCl89c4x171LLx8uKYvelzy7j5I9iqR5KqIcptAAwcYwOKzb9WfzGYklx8x/vex/IVsSZb6VRuY/kJxS5n3GorscxatcPrsAWeUCMmRvmOOOn6112mWd9qVwdjuEHLvmqXg/QZ9Z1m6FuoGzajMeijqf5ivSrTSf7Og+zwx4C9Se/vVQpOpK72IqVFBWW4k0NvaaUn2E+V5Q5DHJJ9TWVba0hLGUqG71pXDSKrFot46cCs65021WzM06lc88CuxaHJuR2F1A1+ZmkJQ1de2tGZjLKuxjkZ5rFmSCNka3XdH3qzFe21xdJFtK4H8XemI0biHS1jQhlZs4qee3W3hSW1kU7uducVWkhh+0L5MGfXmmSpHuZpWZAOwNMCaa/uoXRpUUbuBxmt2xvBDAGmj3bh2rnZ/LvLZEhkyV6c1RHiLUbGYWr2fmqON3tTA6C7W3uJGuplwB93NY11cQLNtiHP1qe41BL6EQ+UUdv0NU/7IktXM0jPJxwAaQFeG2mkmaNf4/4qntjeWEpj3MQPelt5S867UdMH0rVvI41KNKy7SKALml37vAZXw7DtTbnXrlZVEaYXPzVhXmqWdg/lxh93oBWPJqk11fP9n+XA+6aAO0fUrqaX91Io9qR73VJAqsqlR3BrzzTtY1CHUSZrZwoPNbl1rzyFfsL4cnlSaAOhuDKzDccnvzTpLm6soS0cm4EZ5rJ0y5aMNNdTgseo61v276dcWhZ235HQUAYltr7lzI+3CHnHFXLnxVb3Uawwj5245qnLoEYnMsLFYmOSpNOTT4WO1Il4P3sUAQpcSJcsruBuHSnwaeHJfeyNnIOaXUdOjCKrNiT+E55os1uoMNPINg9qEBqabpcF1Jm4lww9eKLnR0UssLg++awNSvr5b0PESkI6kd6qDxDfNdNFCWUep6GmBsTWFxaENks3bmimaRrT31wkcn3k+9kUUXFY6C4mh8tPMt9jewqpOt1BcbkYCFhUfie/wDs99DHYsHDjkntVfT9Sunm8uYI4xjmrJJ3aaK2Z4ZfmJ61HdtNsjY3DSueoFTywmOMtNIsSHt2q/p4s7cKVZJSwz60wKEU22LbtYcdPWrtkyhVkmUR88Z71Gr3U14WMSmIHjFT6qttcwLHJlHxwBSA1TMZLX5TGVHoaqiOBwGZdr9jWNaacy8rLMMd81rW6OB8z/L6mgAlit1Ylpm3mqv2xmXbFGZQh5rTVI5FxhfTdT005I4GRXAVupFAFK2u4ZiJPK2sO1XJTG1s7SIDjpWXc2TWkRa1kDtnJBpgF55AaRt4YcqO1AFu3vVkZY2Pljt2qOSALOWeckA561S8lpJBmMqF6VYuIQFXex3EdM0AaKC1kIZcMqin/brVR9wJj9axo2+yMNo3E9VqRdkpE0w8tPQ0WC5dvNX+UCAFh0qKXUfIXzJiwz0xToIS2XtUDxGoJp43Z45LcsAOhFIY+DUIbjJWbY/bNQmS6807lEq+tVwLfOfJ2LnririvCyFYZSzdhQIbFebEMbJgk9KsW80UD7TtXPrVKaNjGZVB81ByDTIna82IIw8oH5UXGa18sF5EGULvXoayrVxbzt58G5ScdK2La1b7L++wjD0qKGFWkfYysDSAqX9rb3VsxKErjoKyLLTre3hNwA42nkE1utayRzmSOfCnjaarqxcmBsHJ5oAp6fq8bs24tGvQE1MlxI1yWFxmPuc0+XSY5F8vaFXNZt/ps9uG8lyVxwKBl273SSJ9nOUzyc9abcNGriO9t0aGYbSpHBHvVCLTdWigSaKTeByVBrN1vVJWKxTLiYH5RQFjbOmaMl0kMRliTHy7eQKc2hhfMPnYC/xEcH9a51f7SlnSZJlQAcjNdFper2rJ9muXMspH3RWTpRfQ09pLuZ8lnMjj7pBOAf8AH0pl1bTIjNFDLK2F2gAAEnqOT2/Wr13fbjKtrEpSNdzhuoHqP0qfT/MltsSXmnuWUMsvnKTt91Bzx37e9HsYdiPbz7mDbLNMG8yOOFl/haQZI/z+NKbZ5W8vcI5M8Kf4h3Pr+laEth4g+3LMzRSQIGKrAi7ZFyfmJ5wRkfp6026LJcCJ2Bmi/wBYF6K2TwT3PQ0vYw7D9vPuQHRJXVXWQEZGcA4qKfSVjh8xZlcgAlRgZB6Yya05LwrZtNtWJYceZIXwuM8ZPb05oRY7nLxw+bFIFwMfKDjt9eDjPej2UOwe2n3MhtLeIO13IIgPugDk/WufurhTfpbxl9zOECbMsx/ziun1WNmx+8nwBvIBA49Kr+ANHivvGaXRUmK2zNhwcls8Z/E/pQqcOwnVn3O50bQ00i1/0VFTd8zYGCx7k1Opkuco42+prTvg4Y/Nx2qpOgWDcgJbqau1gvczNQWHS7F2ZQ27v1rnFvmmtXDKrx5/KovFGqai8xhSLdGKwIpr4KynGGzlBQBv2aw3MpClFjxjNVfEENrbWHySL5wPD56Vl6fbozurTPEc9CaS+jZbpbdmMkLjnNCA29OguJ9NQC4LE9WXtSy+RabUkutznjDd6l8K3VvYWc8KsPlB2jrWVPDLqU8zMiJ3Vm4NUBs2cDWkq3EkY8tuQAc1DrU0TTC5jtztHtWNa6frysJmv2eJD9wjIxW/aMVg3XIL+gAoAqWtxa3GWgz5o/hp6Xd7LKAwaONTg5FNmIhufOW3KsT2FaFm11eKAwjCeuOTQBYtEtpATIAy9ziqr28N3cGESMoXkZq9Bax28pGTgnvUlzawycZ2Of4lpXAwXjto7vM0asV4ziqxstPutRLW7Kj47Vo6jbI9qYY3AdTyx70kVlFDah4lXzO7DrSArappF5b2INvCHOeTWRZ6RceZ5pjxzkjpiuma6vzEqtIQq9vWpILtGZWkh2juaAOegs9t5JvidlYdcVq6LpE0RkcXGVPIX0rYlurMxptRdrHrip4rS33nbJt3DpTAzj5c8YiMhEqcYHepLe02grkq3vV6yFtDfLG0YLZ+8atanNDDuKBWb0FAFC+01LiJD5nziqiWkvlMkyEgd6tPfjyAQqqfrVK61dli3qyMP41zzTAr31p9oiMcLLuA6VWNpHDDGs0A39M4quutxGV5oY3DDirVlrrXUeZlU7T04zRYBhsLS0PmxgxluSR3oq9qWo2N35cIXBx09aKAMjXrUamsIjlNvInDAVcttLlt4reO4uN6gjDL1rV+wGZ3lWFWaQZLY6U21UTTR25Lp5ZwSRVkXHy/Y5Z/LmR/IVcF2qHTRax3LPBgxE7QSeK6C4tIYrXy5IzKh+8axWaysZTb21u8sJ+YH+6aAL7rLbozrhwOQBVSe6Rtr3EezP8AFV6AxXMYAlKA9jS3OnQ+SFMmcHOD0NILFa0nlMbyRrvj6Co473ClbjCrnC1ct5Et0KN5cbH7q561VXS/OcTSsqgNuOelMDRt5rbasBYKx9amhikZ2/e5TFQTx2geMldznoQK04wqW3yY3dhQBmSLaYYPIBgdzWKuv2Vvci2hWSWXOMgZFXr/AE+S4mkWdtvGVAqKys7a3txM4jWSPk4HNAFmV5biHdt8sHocdKyGsZEkEtxqmAG6elaTatGybFhc7uhxxWPNNbNcPHNIDzyKQGmZtLiBkhc3EyjnFZ8k8k8iKMhWP3TUOj28aXMghc7Ccitq+tYJYom3+XMh6ii4F7T5J7W3WKODGOtHnx73HlZY9azjeXCN5QmG8dGqaKNroYkuSsmMllpDJdtnLEyPKmf5U2NLWyUNbsrO38VZr6PZQM0zXbEluueM1atLHcAyvj0yc5FAFm286aR9rIwbqaSysmS5kIwjdjU0NssALq4Rcc/WnwGOeMssmCvU+tIZbC5U+c2OMHFZF0gtblds4VW6VeMgVNjEc+9VTaxrGLy8O9VPGKAKF00s0UjeZlU6YqG1vPMhDW7fvl6qRVsX2mzTsFnWMemOtWo4oFlxFCmW6nFAGZqGo3ywo3l43Hkio5rq8FvunwEI+96VNeXE1rdiMwhoye/QCrsjR3IEW1DE69D0pgZGn6s3zwhxtA4PrWFcQw3N/Ms43OwyhPrV3xVbeVbJDAjAK3BjqhpzxWjede/IMcB+tJjRNbWcEMPlzTPnpjNaOntZ2IEiwYOcbiM5FatnDpl9bRTKqy92xVxrfR/srSoQUjboT0NIDlNXlRrwy2zNGSueDjrkEVHpu1rhl8uOOR0O5xIU3nBwW7HrTdXkVryViNoDDAC9VPcU+RUViRJI6gARsTjjGcYNNsyQwNtfyTHMJIw28rNkP9AOg4H5UyB55rv5UeRy+1oWG3cCOxOc1saO1rcRyweYsjg58sgHp0xUHlwC78yK4ESypnEludqnpjgnv3pXKMu50cwTRSQ30l2xQL5cikFcKB1xweM5GTn9dGwvbm1tVtJrONrNA2IDKQoJzyRnHryDTbhblYuGjZWHSNcA/nURA+Xyy+7A3Zx1/Pj698dqBC3k0kkPl7eUHG1sgKBwMH8elWvBF4bPVLgFizyR7ckZPXP4VQnn2xZC4IG3ce/tV3wEsc2o3SyECQRbk444Iz/MUWBPU720vGnXbIBj3pNZjlS1/wBF5J5qojbcs4AFaVp+8t3O4Fcce1M0PONba++1L5ca/wC0G71g6g19bOLi3tcsp+ZR1rtdcDLdv5ahwOcntVWKFpLqNvLWMsOWJ4pWA5i31Lzin2qzaBs/exXTxafZ3Vulww2LjGWqwdJEcbyXMkNwGbKgYytRyotwn2ds+RjjtQBkwacseoOsUy7f72eKs6hpcOoafII5nhmT+NKjFjaIXFtMRt67jVzT5Gt4lBcOrnBApgUdFgvdOsx9ovhNEG5GOTXRG+t5oFEUaJkdSKyrlre0u/3lvIytz04FVLjUIAqsm0lmwV9KQHQeRbz2rM0i4Xqwqnp8KW+ZI5wyHOMmsy6W/jtzPGoaEjOwHrVF7q+ijAuIxHFL93A+79aAOlbFwq/vwrbuOetaltbwpEPOOQOpzXI2twuIonkX5TkuOlWdQ1mZEjWMGWJjtbaDSA2p4rF7nayjaeh9aglsXjt2Nnhizcc8VBCYZ4fKBbzAM49qrtqMulgRywyuhPyYzTsBqpCqRKszL53fnioH0+3kcGS4Bx2BrNt7i6vLvfsZEP8ACa07OzTd9q+c7PvqTRYCae1ga2aNcAAcMPWuQgvJrPWka5vj5IOMc11c91byskduwiZuFz0NZepaZEs6iZVb++RTQHQPJp80aXUTiUsuBtPSsiHSbr7VK011lZeVB7CpYG0mGLybacBwM4zU1zcRyxoFk+cdMd6AI/slisYg83dIDgnNYXiLS5UvN9gD935iOlXpY380yeWd1aQ33loLZYykuOuKAOI8PW11HLMt5PGsG4nI61oNoMMIa6glaUSHOR0FakVlDZytHeWZdmOCVPFaYtRblFtziJx930p3A5u60y8ZoZ02tjkUV1d3pENxbbUumSUDgA0UrgbJmtweFVW70x1heULtCnvkdazNQj+3JtXzEKnOVGCRUiR3FuqsrLIQuBk81ZBpwb5lkhJAUHiuWvdOurPWWkkmd4JR8qr61spLcvFuWRY1Y4J96uwRxSFZJssYhnHvQBiaQ9xA7Qz6c5G7Kua6GKWG4j8l4GXHTNRXEytIGLlQPaqdtqC3HmK0u11faOKQFltNtp5A3lt5yngk1bngj+zeW2D2xVWaTyiZmuVAIxknvUImKTMsjM6Y3Ag0ATXUkFuiIy4cfdAHNTxJdPiRtgQ9Paq1qY5i00jfNjC57U/Usm0Cq8gHcrTAr6/dT2eZobTzmAwCKi0YS30DTXVuqs38NT2nmXkSr84Cev8AFVqVRZWe8ZXuRSGZOv6JPdWw+x3H2fb/AHeaoWug+XbobsiR/wC93NSXurP9nkeBpDjoAOtYej33iDVMx3Eb28AY7SfvYoGdNJa20FrGI8CTtg80I9v8qXCEu3QiqssEdvCkrzHcvdj3q1bSpKgkDKSO2OKEJgsEURM0cLS1OsAnw0AMbY5HeoIruSKJjbxeaG6n0NMit7yWT7Vcb4lboAcYFIClqGmb8qTKUY8j0NT6TBdRqY/MJQDCMe1aFv8ALI2wNIqnBJNWBG6joEU80ALa2UpUG4cH196HijgkK+SfLJ5xVW+ur63sAyWzXBOcFapaPq19fRst1a/Z3zgA9xUjL80tjOXWKWItEMlS1RxTR3mnsIZAEBwwNZd74ds/OF9skWR26I5Ga2tOhhs4QIUEgxkqwp2BFWGz0uQiBokaTtxzTbuKa1m/c7irfLg9qfFM8lw0irEk65woHSonWa8QtLcFSGw2OxpoDJupbqS+FrJhl/WrV7cW9uFt73dCu35XHQGrnlQ+ftjCuyjBcGki0u3vXKz3KScfKCaGNHM3V5cLfxW9oxnhxkuOcmtM239pQm3v4Yo5GOBxnitObTbW0VXmMUaDgjOCad51s5QCJztOVMfP5mpAi0zSW02BYbYqy55x6VzPjRH0+3mu7W3lkkB3eWGODXZHdNHts2Dljyc/c+tZ93aLKJY7i/VuDlU4NMDldOhmudOsppN0UjQqxDtkxkgEqfp0rVtpp7c/ZfLt5XlxtMsAYEd+SQQenFQuBGzSKnyA8YbGParCtDcPHiNnDNtK7Nx59BnrSZmi5oiSrHcJKyxtuIXauCvX1JGfy6VUvXV5C0eGY53gQqmGzjGB7Afn9a1rKKTy1iCpFGBjKvlpMjrnjHfj9azdbdf7TUSqVVSF/D14FCGV23gMz4/2V2gY/wAarP8AeRlhKNgbwWyGPc8YxnHSuknvNBt9OjCzW5jkXobr98rE+gxjp6Vz6MsytIjFgeQdpX+dOwmVbz5Ub5FAyeM8AGr/AMO7hYvEDxsoZ5onRT7/AHsf+O1XvPLaHy92X6le/wDnpVfQGNrrcMxbaqsNxHYZ5/Sn0J6npLx+cpBADegqQQi1iPnSYBFRQozS/uGyffsaTVrO6urQJnaQMN6VJqZGsab9vWQWjZwMkqeKxprS4t7DydzGZ/ug9qvaja6hploJdNJk5/eIxxkVFp9815MLi8UW5UbQnUigY23sLq3WEzSBSR61JHiFmhykgzk881YjuraTzI5d7Sb/AJMVSW2tGuZYblpElc8YoATUZrNVJW3V4j98A9DXP3k0IiN3ppcLG2CN3ANdUNH0vTY3lnuHlEn/ACzJ71kX0NjEjCJUSB13bR0JpgTWuqXMlmjXUMc3qAcnFFnZ6TI7XQUrkcxk96pWUGpvYCaF4Gt+c7RgqKzpbm0LGdTOs6MM7DwwoA6nTNKMk6yw3Jkh3fcPYVa1DT7e4unSTd5ajpisjR5JY1uHt5nD4+VGPTNaGhahqBSVr/ycx55H8QpAc9eWFrDOTHdMsTZHI71Ut/tFtbSL9o2R7TtLL39q6m/vbWfT3lghilOTlAMEmq6QWuq2KPteFduPLkXvTAzPCl55wRpmcsmQz44NdBcWs1zfKbe6Qw7clWHQ1iRWs9qZIbXy4VAyFbq30qKwvbuC4eS5litpEHG5uv4UXA6WztrdrjdPdbJACFA45pRDdxrJ5cmY+d2e9c1Je3F3dpMkTSovzeYBwa0rnUjNaiSOQW7H5eOlAFDUbdoLmG4jY3EafMVB5FSy6xMlkbpYRJG/Co3WnC0tvMjKTyNMeGAPBNU5YZf7Qe1l+WLhhgfdNMBbEw3E7SPC1u8g6EcCt60At4YwkIlXpuqjZozXiWcUiysCCd64IroZZLeyHkmPBH3qkDJMK/2jh52znOzHStoW8hbzFJQKOT7U1jbS2xe38t5hyP71V5NUVE8yRmX+FlHTNMCQ29vKZD5jb15BPeq2oXEkNtDGVyCetZlzrsy3ZjEGyIDkgZJFVn1u8mnKtagwgZQ45FFhG3EwmnimRHVxwRRWPYXV40Ek0LguQcZ/hNFAG1PpV3b27i2md5WACsW4H4VtaZpzCwjku8ST4+Yr6U1RBc3JLTEbD93PC1chuIVkJilWRCCDg8VZJF5diLXaSfmPyqwqqLWbe6wBYwejZq1PZGWBpreRmkY8K54X6Vzdzp2sy6qireLBaBcyDJJJ9qANfTtNa2imS4umnZjksx6H0FWoILRtyqm5x1K1JZmNLfnDEn77dKkli+zhnRY95OTk8YpDKU1ra5KsrYzxkZ5ouYP3CLnaCeWI7Uam8zxJicRNnIH972qvOb6SIHfFIvTYW/rQBZgjjlceWNm0YHvUgtZg5ikmXyz94ZqO3VGdYgQrhc43cCobSF3vGE1zlkb5gTxQBbkb7Om2HdhOfrUEl80gDMwORgLjPNO1mOAQAGSRHzndHzWDbX0UF2lt5Mm1iCXfjmi4FyRpirxtahH/ALyDiorO4S2ZYGkYsfvGRcGrV5JI0Jkttu3d8/rj1pyndY5j2y+hPJz6ZpALPHYyHYtwnOOHHAqE2scbPmVxk8YHymp9sqwxvNbKPfGcU9biO4iaGdDsA4Zep/CgDJuIjF/pCXflxDkpjg1c0K9hu7poZbj5QvTBxVVb4GSSOSB47ZBje6/L9abp9xptyZbOzv1Fwyn5yvT6UAblx5MCtIrAjoD0BqreXEYs9xw23kkN0rPgtryFvKmkFyigAZOAPerOotbRQiC3hXevc9G9aQEVjq8l9CYrVcovAO6np5qxM06qFTAJU81TsLSJZAFieOXOdqnjH0q/PHMLhbcWsgjbluB+dFhkK6ksd1HKsoaJMjH3jV+1vLe4bzx94A/KRjP0obTkXfPAY0467eM1Suri3hRPtcy+YoyDjApiH/bLVpGeUKGX5mwOn1qjc6jp8UUt1521X42sOCaz2m0m+u2js7ycTP8ALIqDgn8avG3sL1FtbiLB2lScdaB2DTLyyjjI+3WrluiI/UmnabdSPqRhu7NFjU/IyHp9aoaZ4V0vTbwX0e2cLgZB+63piui1XybO28/G15AB83IFK7GZmuaFa6zE6NdXLKjZDBsBaZDpakmG3nmCCMrlf51Hctr0IPlsr2rKTmMc+3NW9DvLqG2e5ktpo0POG5OR2FAEWk2bW9r+7dlk5w56t9RVi601orcyssfmFcBgeS1UJtVkuyAYZkk8zMbEYAHpVm8u7hoo4XhePyyGEhYHOPYe+KBPYy2bydr8MCefUZ+tDRfMIQxEZUS4VSRncOGP8JGT/wDX4NWImjhdN0Tzwsdr7CAQO/Wnw20ZkgllQZBKpIzhlIHGMdjkd6RBoxFFcERjGAOMn86xdekddTIWRlKoQTnqMHv6YNb0EkYn/wBTkkbdykcfhjmsPxHHtvxujc/IeTwBz7UIGO0ow/Z5mnjDkDIOcd+aa6hgWZQEHTdj5j9O4p2lsoWY+RvYZxzwadlmk4XKdy3AH09aoRUkjV0ZYywGOmPb07VVhhIkP3RuBx7GtALBFA7qpCKpLHoB6n9Kz7eaK73PEduO3fJ9KBM9H0eaSaZfOhUM6j7v86brT3e9khXKYwcHpTtBYtp1rJLliY127eo4xzT9ZmPmLtXYV5PoRSZqjknuVhQrfTSoytj5vu5pZVso5I5JCJGkPGOh/Gr+t/YLywcuqEMPmCnrXLeHPDzyzM5vvMtl+6hYnA7c0hmrq1oVmhFndfZ5uuxhwR9akktNSjgSS48hgOfMzk1JcC4XT2S8wBESqMG+Yik024nW3R44mlRDyG+YZpgT37WsOmxSSQmfzeC2ec0ywsdNurUrer868BemBUeorfXDi4nlhjiY4CjoPwrG+2LHqE1qxeWbvGBjPuDRYCS48P21ldSPa3E62zjcU80hRWKVtNJupbG5iEwlXejI2ePSt9bOG8gZJJpwg4Cs4BFZF1p8SWscoWWdVkwu4DcOfWiwFywsJZ9MlvLANFJGvQ8sDU1m66igS2k3XwPz/wAP14NW9FvpLN1ZozbOScKwyXX3ptv/AGfcanJdTKGRzxsjKkHvzTsBWtrm3l1NdPns2huossxTlTW7Bc28QltEQE4yQ/8ADVe20e3hmmktoRKG5iZm5z71j3Gn6zk3GpQkxLJ0gf5x9PUUrAbo0UT6hFcuySrjKHd09qj1zTdPEn2iaBWVVyRjOTWFe2v7gXVvqNyjJljB5gzj6VNpN9czWtubiGYBiRM8p4Cg+lACeGZbVbKfd5lorSEBJP4f/rU2DVLMT/ZpLMGPOCxHDe9bF7cW02obDGnlqAArEKW98VLKdDNvJJPCTIgwEx+tMBk+n2t9aB7FWhYYZWzwTXHa/wCLbfQ7gQ6tERMxwGQZA9zXV2N5NazQxWMMbQbCzhnrK8Yx6HqNm15qNpGhUYd0bhfrQBHoesLchmCvvlG6CfbwK2tR1EW+n+ZdIJZdvzOBkYrJ0m3s4tLEdivmxBOHY8L9KyBrslmq27RLNAX2ll5dfwoAhe4e7uRNp9w8DtIAGVuGXvxWpNDcpaT+VI0xiIb5jyPWrn9l2V5bfaLeLyHdfmPQg9uKxZW8S6TMv2tbaa2ZtrOgO4j3pknTQSLcQ291HA+eA7BcilvJxDdFxEpibjAHIqrpl1cafBLdR3AMQH+qByBVJdYvLi6WNYoyZCSW4GBSGX1urS6eePTWKzqPniIxu96Kzv7XsbrXTbwyLZTwjO51x5n+NFAWPQpVtLW2QzvtRiATnBJPSs2CW1SOVoJUfyHZmjQfN+NYa2mo3+ptHq0EsrLh44Y5QI0x0JOc12FvbRxxRsYoYHC5Y8bSadxWILS6N3pwulknt0KjKkYIrRt5IWtljEwdscA8HHrVGXS7i8ui080jW+3JVAAoqO5gnt50fe8dlEMmQtlv1oCxb1H/AEdUwyhGbBLLk1JaEXG9ZVB2DJdvSo5NRs/KixhyzYHmYy34VLfyTLCBFJECxyFPGD2FMSM+6t0u5lWzvAuDyxHA+gqGW1s9PlaQyyS4BPl7sBm9amihMWmmSdY/NJ3N5fUUW+n28r+c2XfZn56QynbwyXimeLfCGGD82CKiK3SAw7kM6dZC2Rn3FXpTJC3lieIxscmPgbKoSySR3H+hTKwcHeAobOe5pDQkep3dqFW5czkdTGuOKz9bulurqEC1up42QnKDPPpW1CtvFbhLyEFzgLwAT6mqt21lZw/a7aQwS58tZWXhRn36UBYrpcTyWp8qymRtg2K/GfYiohrFvY2A+1PHA27LgN92tT7dHHEVl1CFiSNpXDdaxtW0u3uNqX8LXRYk4Qqv0470DOi0fWINWgWS3z5R4LMRgVU1Ozjhf7ZJdSArwdhwGFRaTb2NxbmzsrqOPygFaFGGYz6EVt6bp9kLYCffJtJ2q78GgDmBLeamz2yugtgPlYIfu+59ar6naaPP5CsJ7maEfI0Rxz74rrnlRYpLeOBY1xyF4FU4fL0uyNzHbmYH7sYI+c/U0gOeur+7VFWO3eB4k/drID89Z2kXN3cW7SLI6Xocu6t8wH+FdTPrUtxbb5rZbYltoTIZh+XSsrVFmVJJbOVYWuBzkcD36UAaEM00kkUkyxmRsHzFGM/nWhDqJluGHmRMI+vPP0ri7X7ZPYQW99M07iQ5mtwQq+grQmj23UYDM0Ei7S27nP1NMTWp1M9/HcoIY4HEgBYlRkY/xrmtXtdSma3lSF5UZj8gGGVfenWurbVlQXhCBsBljIx9SKv6drzTXbRZBXoSU/PmkxkVtpKRb9Rm3PnCRhUwQauWuklZGm879443MmcjP9Ki1a4uriyltLBX7BQflHPU5pdC0u+t4XS9nYRMu0nflh75oAmEP2i3ZRZiEucSgnr7irki262Ihj8uWXG0AnjH40z+z4oLMrHO5OCI3Zv6mqcqXEsEMb+TKVfaWHbjoaQDY2ktxJbzxTMkgyqocqvqKfBJb2sSxxrIy5DfM3P0xT40hSby/MlMpG5FbkY9BWZqMc/2rbZm3muOyvztPuKALd/dtIYXmtUjgYnO7giqKyYknaFJNsLKOWGWz7enFatnI13pH2a8uLVrlEJZYx9wj+VZ2nW9wztqF0B+8URrgjkAHn+VApbEsflsA3lNEjE/OBlenGRgYyf51Utkt4tQLbDsBJwRk/X3NXWhkwsHmuVI+ZM8djx6dB+QqW1t1juY57hV8jhTIRgA/X2p2MybRrnRtStZPJaQz85CkYAzjt06Z/CsPUvON/JCs0rpnIUngH2ro1jt4bhGht4vIkzvdF24H6EGqkumtLdiOKNoxlsuVYnHJBz09uO9MZkWCxyyMsoOBguCvatC1s2kvJYxC7RiEsoUZHTj8Kl00SW15J5kXmyYIZGGQPzrQu45GP7mUeXKSok39hnAz+X60COeNuoLxyRnDZyD6dP61mPb21tJmBBGPvEdK6S+t7eFFihMrSY3MSmFXHB9uTWNdQ3s00Kpao0ZBV238j3oA7Xw1htPtcSBCEOPzNM1wTjK8FuzZ/pTNKX7PCVkZgG+4wHAX06euaoeIrTzAJluHkmRSVIPUUmaI5/WJ7KzvC01s8cqlQjQk7T74p+majb273NnI3lyyAMnPDA+tRie1urqKz1NCihTuLY+b8etPj0mzmtri1ijzBjAJYhgD6HrSGajxtsVZ4XkiKksFbcG9waoyWcltKW0uJ4sczK0pUY9/WtLSNNfSLOOzsLqWRdx+SV9zAdwD6VbuNLWaF9zMM4bcTkEigDlftN6x+0XNlG0TEhWyc/gDVqWz/tBN1vMsUzFdyDGQM9a0JbSO4fdIqPEmGiMfJU+gHrVbTrS3s7+YwvMilS2dvQn+9QBSl0yW1IM1xEXVuCyEjHpSnQ4ri5W3ElxBEcPiOTKj169K0mtr6WPzIwz7jskUDIYY4NS6Pa3NvFtlUmQfKxx8oHpmhMCGewhgCr+8u26evA6c1DrVikdstxHfC1khjOIyMq2fb1rS1S3jmCLEhXaeEVsHrzmqv8AY1zNcebLcRCMN8sU43LimBz1hqVwbSMSSNw3yso2k/h6e9XRcJe3Uqlp1uAMrnoOOcHoa1Nb06zW9WdrW2zFEFCZK5PoKpNZtqCwsQLVYs7JEfacjoD7dqLgYVuml2OtSyzW7CaZgGZ87nHtirbavpmqXs2itb3FvKsgG4ncCvrx0qPVLyRIlDRmaWMbgF5xjqOOc1L4dvNM1ezmv57oQvE4yMfvFPocdfxoAq63DolvaxR6lqFwkkUm2G4I+ZfTJ9K1rK2sbqFkur2WWYICsgOAVPH41ntpbX8N9t06a6JkA2v8qsh7qDwasWNvDDvjhsXt54FRPLmkBA59DQBVsdGNjKTdXVwyZIhdjhcelTXFvaHdHcARhly6zqSpH1q3qutySSGxnheErjy3MeF3fU8Vha7q97bzrNOynbKiPGyEgqe4PSkBs2sLXOnh9IlCbHCyRPHhWHfBqmuhxWt0Lm42rCH3lom3H2B/Gpo9XnuruO2gtsqAcYGF2kfxYrSu7K20nTIzawOyO6mSQMWKj2HpTsBTfSbe+jQLeyW8m75GLFf0qPWo9d0O2KSbru2nO0kgHHuK0ryS5kvo/s1pCEQBpPOIBZfUVZXVIbhnVpQ6hSyKyZCY7UxM5b+xZxCXDR+bJhwqk5A+lQ3WixTTIbq6lPljLbRtGK3riTa0V1bLDNPkghBnAqRdWDWrNNZRibG1S/3Dz3oGZ+n2mkAxyy24nmgPBc/MB/UUVdu4bd3KOkEU6x+YoTqR6j2ooA6G3tFt2abzY1kYjz5XUHIHYe1WZbeLUbZWaRBGXOCoyDU2n3VhJYrJZ5ltiuVdOVK+oNRSX2lzQCzF35Z25AV8Nj1r5v8A1nw3WE1/26zb6vIkhha1gEks7OwGNsY+8fpU0k8MxjEqxqFHVzxUEEtitqkEV44CcbiwJz70stvY3LK1xOsrDOCVHFVHinL38Ta9UxfV5mV4h0P+2byCcX8tmq8gwIB/49W1BHa28aQOxlYjBd+cgVBLA0cS/Z7mPK5OHztx+dZ0+m3d5Gkw1BHn4DmNsgf7ueBXZTz7L6i0qol0ZroaIWzlH75kXaSAM4FSXEdv5MY8twSAcg/erPt9JuFDfaTJIBkJhhux2zjg01rWaB5Jma4UN8sa7dwX36Zrsp43DVfgqJ/NEOMl0LOpNZ28Ko7Yc91xkCsa4i1C5iLWaWqBj/rCRyPw6Gpb6bzZo7e7jXONspcDDccc9qt2Een28ciwsshhI4YkiM+grpTTEUtTjSK0g81Z2l4AKoSSfXio4LWT7DKbpIvJc/MJFyetP8Q6tarHiCTHkruyoLDJH8WO1U9N1O1ltkltr9/J+ZpCU+Vz3wDzQBFY6FpVw8t3PA0nTZsDKB74HFTz/wBg2t/AtxuWfcAjOzM2ffNXtFvdP1GWM6ZcOixj94q/dBzzk9utVPEtktzfm7t9M8y8gIZZHJC8Hg+9MCSdYo7ppEsl81hlHj+8R71l3GsagxinjZ3l7IseQF/qaz7TSNSNzPq91qSGQqGVfNxt5/u56du1azwXD2U0d5P8mzeZIxtIJ7A0DG2mvG4ufKkhkadMAoQUA45Jq9qpmj0xryO3FymR+5jclgfYUaVaW8VvbzLIHYIQWJ3Eg/1FW9PjstI064nvp1EVw+VMjc5b27UgOee7XTd919lkt7llDhR8wwf9k9619QmluNIWYvGHQbizAIRn09qjubXT47k3X2j7ckqjCM+RtxggelZmq6T9sVrHzpbG1KgScrnH4c5+lJjKVmLlTLGLwFbgqGiQ/cB7nP8ASp9TszDeny98tsqgSRrEGbI6nnpU1toPh+ztJLdru5llZCouJnIYD/ZNZ0cUOj3B+x30ryvGM3s7kxj0BPrg8ChMDotFfSraKOGxVo45gTHubOf73HtV+WyKW+9njniPzO6gKQPpXN6JtvWWASbo3JYHcVJIPvyAfrV+9nnitXs1aIyb+rudpDHBHTHHpQI3rHUtO8sMrRvcYwq4K59Mg96bb6hfXVvumCx24P7xiCCfzrkdQ0NGulu4ri5juD/qmD4QkDPT6cV0GjztfwwJNumwMb1BCvgdD60Abb3UbWUscaKqj7okB5+lZdlqbqZIZgyKjbT8g2v9DU0DSLKGvk2xxMdrht24H1x0qISRTsJrbYrv9zIBG0HrQBzPiTXdT0y6t7q1tZrq1bcoEK/MrZ7j0q/4Us9SuJ31OSFFS4O9lZsMnPStJ5X+0K+YEgVh8+3OT3BqzerDcQQMHEMW0sHjfaf/AK9FxlSy0C0XWLi+8whpSRlGI3D3FXr6H7PBGoZ2jiy2O3J4qokcmxU8+5UjA3txn3GKsXjT/ZTA0rO+w4fIAyegNCJexSMnl/NGGyCOSeRxWlplhJfTTzW8zRBSGfEpUc+oFY1lexMHZlXdgh4z0Vs4I/Ag1BaXFzJN9lW4aNH3FthUFgOfvEHHTArQyR2JubO1jnjvivnqdqqJAS4PfHWnaXt2q/2krF5hZF2bdwPYn+L9OBXOansa2tRGswaP5S08bK5PXJDHNadm0zQRo8qz9T87YOOuBQkO5YuYI/ts80ca/vCcPHndjAGOeg6/rVeaZUt/Lkjctn74YABSf84qaK6UP8sJKklS2R8nufbqKbczwG38l5mRQxCkjO4Htj1zjvRYVx+Jls3NuGNgRvV5GAPB5+vtn86zAyMSVUgZz6ceuOuPeo3sdTuwrRLOsKPnYFOx8jqc57Gty6tbfThb2kOVuZ1JZuQFX+7+J/kalspIitEjtP8ATI2kkJURyLuJUH2HSq+v30cKmS3dI5QMjcD1PatS3sXis5Ga4Ybhk/L1HpXJajoUbz3epRJfyuV3MAc+nRf8Kk0RzWvGW6u47jyIhs+88Sbyr46NnAx+NW9L0i+voIL6O6vIpuN7SMFVgO2MdB7VftfD8ckUN1qFoUUy+X8qsm7dnlvU+9arSTWNmiaV5E0TSFTG0uFx369/amBONHkvoxcrNNaTpgAq3J7UzTLDVbTdFqV4twrkKGGOee9T3lxBbWavN527y8EK+FY+grnZr7VLq0M8OnNIIjuzazETLx0KnqaQHZLsEcX2W32Dkjjg4qG70+xM66n9nbzCMsEc4fHqKqeFdQnnsTc/Y76FVlx5VwgD9OvWrMuvWiyE3EqWpEuxPOUjdntigAadpL0xrbyG3kUkSKcFSO2K0Ut44rIi3zGWwxLdc++abDJFucpcQkgYIJH3j0GPTFZ4ur9ld4JoZEBIAU5UYOOT2pgSatpDXoUEgx4xKQSCec9RWbqemea8H2eYogO0JICyuP8A62KuQ6ltjW1MExaYbi6D5fcgnrTYZ1IZ7W6SLy+BFjnPrz2oAff6alzYbmiV22hZCXIBXuV96rxW0dvE1tG6JHsHlrIRkk+55NV9Vu4tO0uSe7klLSk5Z8hUPbjPTisjT9Qtb+WKSeSMYG1jyCW9uopAWIVubySbTdW0xUj3ho5MgcfUVzeq+HLPT9dW9s5I4w0oL25dtrY6E4rodS11XbyUsvNiOFfsY15+Yd+K5PQ21y98aX9mrwHS5bc+TK0o3+n1NFgO2SaQSt5bxKGXcgZ8qDjjpVWO81CyihnmCT3DOUaPYHCntz1rno9L8SabqCXOGVURtyoPODHHBOeRnGa1dM1C3vIpo/tNvuLb1LR85HJDDPB56imBLqms6dc30VjeQ3M8cqBTGijark+h5HWlubbUEkU6W0Vzbx/KyTruC7fTFUNWs2ubdDMfsGXOJM7lkPY8880yXWr3R7KG4tITqICgIpIG3+9yAPSk9RobD4mt7NXe4tFtW3hJVK8biOccdKvaPqOl3eoCO11dY93Elo8wx09+axde1K41qORYDaQLBKGuoJ0OChHUd6ig8PWN7aJulgjtYMmG5jTbIhxypJ5x9adybHRapbb9QMFgnnW7qY2JckKcdz1wKost9BGtrplqkjoRHIVcn5vx6jFLaXq2Ohx2dnPG1xGmwGRs4GclsjqKxppdV1K2iuY5jHJbOrNPasSBz1I78UhnbXEbx2UE32MwXIIRjGQuB689aratLN9rhsDDb3DPCeJWKB89welV9PbWbqTF2zXUrAkoqDBXt9D71tzQzmBSkMTYTLJKcEL39cUAQ2+lrHBE9tKkt3GNvlyncdvoD3oqS50q2t9P+025VYVKsu1+Rx0B9KKAI7XXLtCbYabI7oqgiOPbHHzjI9R0HH8qxbvUry5u5Vj0pjJ5m2IpKoKkHuR0xnjk8jmtCfVtNaw+zaYk06z8hhCepIHQcjP/AOqs1bHUdNs9Pm0KzsLmCLzFlS9lYbXY5LZCEnkHqPxFVcRa09tRk3pMlrLdQsI33xMC2BwxPIzyO2OasXc9wLcpcLO8xLAOoxtx024XDE/T8Kn0ZJ47eK51tEsbgSmQ21nLlFGOh2jBHQ89/SrT2ZkV2tb6XzJCXczAlSCPu4UAE4Pf+tRKEZboE2SQW90LCVIw0zY2x7mAc9MMemO//wBarFpDPbaeHvd8c5J+6m0KMj/aP+TVG0+zwySrJAs90SBs+QMw6A5OOg+lXb6+UujwSpJsJ8y38wF4yfUKefx9a5qmX4WovfpxfyRanJbMaupmSTZY3sb7kLRs8gIbHt1x70+PVNVRkWa2Vs9WiO5B2GScY5qvcx3j+TCbWGaAuXk+UKDjBGB3zVq2leRwPs88FsmP+WYKtyQAOuMHrXn1eHctqf8ALq3o2vyZarTXUt3l9LHEu6KGbdjkHIHvzQ8lrKv+k2LAjrhTj9KyJbma53mymMbiQrukVRgA9gev+eKsJcmCSJ5BHLeABNzxcsPQEHj1z0rmfDdKH8CrOHoyvb33SJNW03S9Ss3ghuTZlxtYxgcj3BFZcHg9owQJLSVUUCMxKyO3+9yQe3pWtfaokZCzWkEYLBZtx7+maztS+1W8aLpl0rzTNmLIwoA7YJyff+lQ8BnFB3o11NdpL/hw56T3Vhkei3mmxXMizXMk1zwNsQKxj3x1+pNc1efbtNma4uJ/7SLx5mjLBSAvTZt5B56V1Wn67cLdCxku4Lu4ILBo12xnC5OSScHOeM5q5YavY6rbSzy2aSpAAZXIUiPjPX2/Sj+2Mxw3+9YZtd46h7KEvhkcj4aks7yzgiOjz2dzKzqssqDGznAyc8/T1rT1CW1hiVJpJLfy1KbmU7Q3YAevvW6dP0O8dpoNkMrDG5DjFZ/iTT/EUNkI/D62tw8vyySStyigHop4OcAde9deG4jwFd25+V9noTKjNdDKsHllsXt1D+a7FS7khc+zKBg4471FqWj3MDRLcMREyqy5RpSkgPOG64A9RWnoN5q0tv8AZ7uyl02WDhiYdkbD2xwc+1XbP7U0V0whgRySVLSHJPOCRj+te1GpGa5ou6MrGLPY3FlOgjeSWKQoPOJ2lc+gx0z2qk0x0/VA2p343ysdmP8AloQMYG7kfhUviDw0dbhtLvWriQXMJABUsUXn7vy8t09O9TWkck9sG1GzkGoIGZAjYZQOhBJx/gKYy9/aUb20/wDoDb4sqQy8jABwcnNZ+mWrXh86LS2hsdvmAbFDFgc4AB7Hnmqz2sC239qXdwwZ0XCMDtLL8vODgn2Na9g3CwymKSSQcKr7dq46BfwwQKAHanp+pQ2ckguVLEh0gEYyy9cA5498VFE1/cRpjTHt/lJVTsU56Z69KYseovqjTXGoI8KLsxFgKgHQEnncD3q3dzPb3ETLdwKRHuiiON8p4wCegyTjkd6LgLf3DzWEX2xpra4gcLHhlDSADkZII/HvVrSWha3aZpDIrYZdnR/UjPT6VU1u50qPSVk8QxwxnG4RFm/d4HOCOp59s182fEn4nSfarrR/Cc11aWRJRpDOzELnkLzgfh+tNK4j2rxh8TvC/hbcZtShlvOk1kgLv7dtoI9yK8r1L9oDU08yPw/oVnEG3AT3IJPPfaCAD+YrxN3Z3yzFmPVm5NWIvlTkGto00B1mt/FT4h6mxM3iBoUySEggRAv0wM1zVx4t8X3Hyy+KtWZfQXTgflmqsrNICqrn6CqLW8qsf3LAercfzqnBAjTTxR4uWQGHxXrKMOmLt/8AGti0+Inj61uIpj4inuHjXaDMA5xnPJbOa5aKNgwJH5HNWiAOduPrxUOKGez/AA1+Ll9qnid7bxKtuhuUAWWKIKu8d2HTJGBxjpXuFtbRfaElkMnlkneIkyy/QHGa+JjvV1ljYoykFSOoI719CfCP4hNqenR2uoOpuIAFlZBhj6PjvnHPv9alqxEonqGpSQsjbbm5lVPuSyHlRk8kZJzgD2xnirUOsWSaUitcRSyBfkwcjr7d/riud8T6hBJHCyNI8Q+ZngY/dz144P8An8W6RJpkd5HCs8aq5JLyfLuJ4wcZyDk9cUJkWO50a6il09JWdkdxw0gAyM+xP86xtS16HT76PybqLKnLuxAUDPIGMEkjPfv9KyNQN3G4GlXYCLkMI5TtjUjnp169utcrq97YrOUsbeXU9i5PnLhUOP0z6dTjvQB10/jm6hmkSy+0GHHzlvlwpGcDOT/n612fh+4urkyXOpwsWlUDy3/gTnan1A5J9SfavF/CnjjwnH4ie38Qa5DDNZkCCA/LBHIOuWxgbT0HqOoxz6/4f1ay1Zh9jvrG9jOMmC4WRTz2IOeahl2OgucCFmZm/wBgR5bAHrWRHrlrCz/apJlBfairEzfy+hrVvjH5MttDHIr7P9ZFwV4559a5v7LqsMRWWPAL4Msi7mceuARznrnFIohvtWtb25ksfIuM+YrBTIYhtyPnXP1/SqXiCZrZobOwt4ryxlJAYOJGjkPAPJz1zzS6695HcCODUU+ePcBOpIV/QMOnSqels0Vn/Z9wwjvJSzQ7p/LJbPzDAPXdyDznjikOxL4a0C4Te0au0M29w63ZIkGD/CwypyetQX2taTpcl5FqjCK8jUZkaEK4XPB3D73XOR2rHsIdQk1mCKK4uYkLFjLcOGAm57KwznHNTeK7O5t9StTmyuZVBMS3EZkRjg52jORxkY//AF07gdVeapJeQJFbvZ3BMfmxSLKRnAB7fzzXPyWDX0Rk1QTs27LW8m0BT2wcdT65pmh6LNDLbRpOlnC+N0KKqIMe204HGMZ6evWuyt4baGP5LS2eFg3QgMGGN2TnucenakAQR2cllbYYQ7wNyJlu2AD+VQWUkkX2ixt47ea2XEjPDJwQW5Xkcn1ziqt3p5Zv7RtJGSUofK3zcE9SD83OMineD7iwn1G4spLRoriUCR5VI8tgccq2BwTnjOeaYi2bgJcbZ7p4jbYyUhYggjGOOMZ9jVaJLzT4mkuFubsPh2MYVQAexHp35xW1rdu1usUcEewxyZRcZLZzk7v600w2s0PliVZGuQo3O2cn+6D9M0DMC+vZJLyB7GCa9jkdgUMe6NCARhSAeR6H3rAHk6rrrw/arl7uNvkxbiDdx8ykgH+VaVrosuj3SQWV5LbYmadGhUlmPqeQCCCe3enJ9oh1C6uNSY3DSmNHmYIkrHJKHgcAYxQgKdyIrKRpreGeRiqxLB5m5dx9Sfbr0rL03VNctb9dOkt7q2S7DYVBmNG3dOB368E1s6hcXQ1LaIZ4YpE32zwBpEJPbao3KfXBHTpVFrqaZnhutLtzKAxSXj5yCeg6k579qANu4+0Wl00sl4oVELSWzO5MfHY9e+cVHpUf2mB4NRjsb1eRDeQIVYMedpB+YHH4Gsqyb+1tNNtqkL2lwv7p7gR5CNxgtjO4dB0/LFQ3FnY6ZBLYwXly2q95xOGDADAUMcHPpkd6YjfnvWtNM8k2Mf2ZZV2eaDn67jwg+uKZpXiWwm3wtpPkQyblLYwQSPfrnnkZzXM6zry2MtlLcX1/JFJmCSO/8yLd0yA64BOTwcc9/Wqll/Yd5p1xfW1/fpZkSbo4gZDEwx0IHBHPqB3xxSA6e7ht42klFk04iXfEGQLJ/ug8cex9etVHstIkurnWGgl0+cpvIkn2oxx/Ejce1QaJJdWEdvpkd9catZSAytdyq2cFTiLjAByD9PSq3iCa4vbeGO4uzJZTqYpIri2ImVckbWk4C8qee+fxoA2dPhv38m60QJCBkzLcJ5jH2DYxj6VZFpp91eT2/kywRX2PNXeQhk74/u81xdvaajY3S3mj6zfx20nyzWsoWTaP7oPQdhz69K6e8/t9bqH7PZzSRzMsSxu6SGND/eGRwOuQKLjLeieHdQ0OZfI15HUthIHBJYemT1GPStC98QWcWoQ6bNbSRyyJueWMfuj14Oea5WyvNas7ldHt4LaS4Dfu3mRm8tQedpyfl6Dtt59q2Ly5vpJJINRttNlS1ZWEnngCMHud3UfXHSgRKmqWsmNi/abJwVZ4iyiNlP6Gis37XNBqFpeRyReazMGjxlcN2I6ehyKKAOtuYZvsQvbWwjD+XtG5znaOmSuQcHByKz7hdR1O08xJINzyYnEtvhdpIJ3AkE8EHPf1HWmWGoNqUE/lxXcBjb55WEiDDg9D1OD1A4+nWtOApZ2MSKoug3LyyMT8ncruGXxjjOaYGPptm2laxcXMUcNtDkySKZgrMxIOEA7HOcEn9amlmQxb4Li4tpC7tJGzs+wg4HGT3z0GPpVW/v8AwvcaktxGspuUQLIzQzEbBgAFuF9Rjv0rodJhjuraKe34OSsR8nZ5fYr0B6jGPai4FLTJ9c1Bw89xbxxNEWCsVfGBjOcYU9+c85q6bK2jU3dgYpriRf34VQ/m/wC8Rx2HSoNY1KLS57a1WFJxIcSGOPEjkA/gT7emazLnWtY+05l0G6htUZcI0W0g7h1UdTz2z/WgRvPeNLFFHYASrI219hBEZGc9PwqZ7qdLdopSU6RMQg2k5/uk9OOvvmqtgXit/NtYJYog4K25m+YEkYwM5A5zgn1wKfLfGO4kjuFjjYRrmNW+8X/3u470hkO62USGRbl9mWHkR5WXPcKBnj61Mj3z5ZtghKDADsJMr3xyT34rJs5rm3jnFs5mjglbac/O7Hqg67x1H6fTQvftdzBJNDeNbuUDbTAPkbkBSSenX3oA0ZJIbzTzayHcsgLNKuF2n1Poa5a006a12TwXl3cm3kYl5GVA/Qnlhljkep9sVwWraz5Gp3EWsajNqaSExMioDGJG42heGPIA3DGOfep/C0XiXS9cguZoXsbG4iSY2y3D/vAQcIuf7pOSeR8w96YHaq0M2omFtJN2jssrh4xGEcA5Zzt+c4zjGfrV3T4I7vUGdbXUow+13yZEVnXIUb+BjBzg8g1Xgu7O81YQ2kiCV0Nt51zbSAs4+8Uz1wc4HQ4PbFaEEN6tpLaS6jDIXciBvLwuP4hznn0AH86TYFe40S2ZpJLFxbalICXn25AYEZ43Y9Plz71ftpbiFY4VnnWaPiZpFUB+OoHA7jpn3qoyRBwyusjldpG0iMkEDkgcfX9BWxYwyRxgSLFBHCSFMRycHnJ7jjsa4sTl2FxS/fQT+X6lxqSjsydLydXSFvLlLKDtPysfwNQXtvp2oBxI0ltMQBkcYI5Bx36/rUSTWLX8rTCQyowTzS2CSfvD7vTaR3OenauU8WavOs00Gi2Iur60+Xy5i0ZPY7Wx8x6deAPSvGnw66L5sDVlB9r3Rqqyfxq51V7p95HAqW8a3kW7hQ20oO55PNYN1DI1zJJNdTWv70qsbRDzHGMYJbgjp06YqLRr7Xrc+VJPHPNGq+ZEFI2nAyN7ELjnqevUDFdMuqK9sG1C2iaMc/MVYD3/AP1VCzDNMFpiaXPHvH/IfJTl8LOdsdJt4ZpobY3CISPkeZm2sRnf8xI7+g71etbLdbySwyNbMGCP5igiRewx2+g9a0bXTdJkDfY7maAODkCTOcnPU8/rWfq1lr8Vw1zGBIECrCI3bYPdgDuHTkjsTxXpYPPMFi9Izs+z0ZlKlOO6HxtAs89xFM8O8ASebuIHTBG4YGfQenXiuM8X6dd28H9o6frGyVUIjllcRxxqRzg45PGPatO9U39/9nn1OW4kCtI8jQAxxDncdxyo6dDyOPevHvjT8R2iRtC0m6WRFABZRjAAAHPpwCPXr0xXrx1ISMD4tfEbUhpa6BDqDzTE7ppA5YISOx9fyxk968dinKnLZP403UZ2muGZm3N1JznJrp/BGh24tz4h1pSbOJsWsHe6lHIX/d9T/wDWB0RpZJDPsPk2cN1eExeYu5Iyvzn8P60+2sdQ1Bs2Ng2wnAZxu/U8fpXUafp5vrx9S1BVdn5GRgD0wOwHAArs9LhiUR7fl2fdxxj3HpVOZnscLY/DjxLqCKs00cUZYKEMm7H/AAEVuRfA/UjH+81ayVuuQjn07V6noaqZI5QiM4IUsxwQpPJHHp/IV0UCrvVYcKq4CBO+evfGOlRzMTbPAb34NajCX23tvK3+wCpP0rAv/hz4o0/LW9sZkHJEUuSceoz0r6ihtbfa7SbwwAY7yep4xnpn6Vj30EcpLxKckDqRkH09KOZhdnyneWWtWTMl1p0iEHo8JXH5YqXQteutF1W31KyDwXELBuQHVvUEcZB7ivqqPS7O7RY721glUsBiRA65PpkVz/jrw/8ADWwtra68SaZtaZmjgSyzHLK+3OAEHIyFGSpxu6c0OairyNqNKdaap043bL/hG81HxJ4Q0jV4I7XS7S+Mu358ONh2ORuJYqWOBjA4wR0J6DT/AA/fS6h59xdWt0gXYGKAMqk5xkdef8mvI7/xAJNH0K08P6fJaWOgi4jjzP5rOkrq5y2ADgrwPRiK3tL+Ik9tB5DqVY/wMMNnHUcdPrSg01dbGGJjOjUdOas1oerz+H447WbbcxpJHGSoKk/RVxjFfPnxf1rXPDNymix276fPcwCdCDwIWLKGU9ydp57Y9enW3fivUNVeOKGKfy2I8xw2O/Tp1+lcT+0Z4jvLnUfDGh3lkUh0zRIzExOHkZnZGY5B4/crhe2fetLGcJKTPHZFbeSwOfUdaWzury0uEmtLiWGVDuR0YhlPqCORV0TWbx/Okqv+G3/GhYrOVSY7uJD3DgrT5Tc6/QvjJ8RdHCrF4lubmMDBS7xPx6ZcEj8DXb6T+0ZrbRyR6zpNrMr/AMdqxjce/wA24E/hXi1zpF0EWVQkqP8AdKOCT+HWqctvLAcSJIh/2gRUuKA9/wBK+K+i6tOI9Y1G5toyysHEZjYEZzuZdxbOfQV6X4T1Twxq1ojx6jbTqH5hF4hBGSSRv+YEe+PY9q+Mstnhs1LHO8bblZlPqDip5EFj7zvv7HvrG4ihj2xwzL5ckTiMbuu4OO54596y9VtXjud1vMuovC2+FQN+AeMsQDyMk9v518haD478V6Lzp2uXcK5yV8wlT9QeCOOhrp/D3xp8XaRPG7SR3UKMx8ts7cMckAA4AJ9unHSk4MR9MaVp95DqwuLECzS3ZlljGMTDaCAxPHXOOPX0Gd3UJbfT41mWALK28swboW9cYPf05rw7RP2iNFuNRWa90Ce2kceWxF0HjIP97K9Ae2OM16enxI8NX0cKreaZdSSfI0FpdiWRskgYA56diOM9eKnlYGJp3xQ0jWY30/7Za2d2JjbvFcxbSkhOOVb7wz6H1rpPDmm29ncG3jtbfT3YESRRSlgSG5YNwV5/hz+FZV/4X8M3Guwanp+kafFcsXkeZ1UypKmCMjsf1rqIYbewvbWGCN57lsFt8hG9D95lyNpIPUZyARihoRe0y1Z75xHfTFoWCOHkDg85wV+8Oo5J9OtXtb8P6bqliYnTyvLkDpPHw6uO6kcj6mq9ra+aZ5o5M3RbDARlZEReq8ck/wC171fWS5uIPNht5Cy5YhpMcdwwBxTAwdYN9bxxiQI8KqEjlEhG1cdenXg/mKxtTvLG5b7FcOwS4gGWki3FgOQBghif55Hsa7a6SW6hUySfZokCKBHIR8x7du4FcN4q1f8AsFLy71SCAacJBHby29qCyAng4J9QCSMZ4pDMr7VIzQTK12FiRNqFgAoQ7Twxy3LAjvgmttry2uLmMNm0gZSzxuVQxyDHI5z0P5Nnmsu71Sxksg9g0N/LNCrCMRGQTrwSUUEBDtB4HNN0zTb+aweO+vr240yOWVfstzaqXVD/ANNQdzLt59RgDjFAG/q80Gnagsxt7h5JIBIEZg6ry2SpU9MDnsM81j2Gn6FqDW+rQtcQSSRhozhQpLJ8wZCT049PasaKDRtF1WJzchU80RWc007s+14ywT5eSAd3Q8+vaupstHf+yS0n9niGFGPmQjBYAnjK9Pun1B6EcZIIpWtk15b3WnahpYkcMVKQqPKZcY3FHwPbjHHc4rCPhfUtJ1IR6XpSGxYBmWA7DCADu+Unax9xzg4Oc10/h3XZnggvtShVFQsqyRyFVb+6CCAORjv1x64rQ8Q3E1/paPa2rxeXJvM1qwkZUBIY/ID25HqQRQ1oFzmlvdMi06eGxYWk0MatsP7gsTg4GRtJ59McEGjw1Z64ltJ5uqxWiifc8F23mqB02rg/dO5cLkYxWiBGEiNxcpexINrBgUcE42sq5DIcdun865k+c1rPrRW+t7G2fyv3ZSVSCQQ+B8wUjAyBkEAc80IDo1sLaG+866vVMMjfMIoHiVT0yrEkEc9efXNSmS70Fo7go91a78GQzqFZWPysxzwQDjPf0qDw5CtveW5huvtdgEQRIJA6Py3ZuQQDzjgjsK6LWo5rpx5tvHDEBGGhjLDzI89cLyR1GCMcn0osF0Yl9oWn6kTqFnJeLckOywQ3m1ycDccNnnnrmsK/8CrLYXf9pyXF5YuFkQxuWlUAc5xkds/U1v6zcQ6MttGI3uGTCxzyoZXiOCCDjkLgZ6/1o0zX7TU9SEOk38ts9viQwBBtlTdgkZzx2ByPTimBz9ppdrLYjT2nvhDb4W3eSVPlUjAB4DZH8iKK7a+NtJb29zJazx3PAl8jkow7lQMsDzkc9qKVwLU/9k26x+d5FtcovmMiybQcrwGz2OepB9qx7u5eS5XyY5ETb5dsyxn5ExzuLsARw3IIzjI9tWPFhIgt7ZPmXAYAATcfMMcsSPqenvWZqVxFqVxMs0cCm2C5SWIu3zYIPBJHtyvftTAra5fTwSB1iEo+zhg0Epijcqw4DDO7OeeOP4c5qxPc6ybmW1GYJQ4+SFtuwHkNkjcw6j5en05q3pNoRa5d4RCDuc3CeUSxHAGcnHXuc+tc5d6p4dtbthbW8d7qqSM4dISSVHvjAwSOT8owKANvUle+0Wa2a+WxKfObgxBim3DNv55P+eK5DT7G1tb+7XWfG0upyT7BFFcqsYRchlOdxxkYxtPrW5Pp817DHd/2deSanglWtjs4xkK5J2EAbhgHt0qLTNCdGlj1DRHW0CLJMs07fZ3wB8qojlSQQeoxx6UrjNWG+tfsTRadBBeWdvIFa58xggwMhs/Meh9+uenNSGxtdQmuWga2g+ZGabIdWbbgpsJ2+/YgnP1tw6vpslqbWzjkiQAJ5awqsbDsQMYx17c1j6leXc8rR2clrZgjKsUbk/3mwcDpzxS5gsTWcs2g2scN7HJGyDcm2NpBgfxZJPJA9SB2ArRN+kVuI1mvZTKWywKMIz3X5cAYGTye1cCB4iVp1vNZskM6ogUReczY3Ho2QAc9h0AqXS9QtbG2itrMTMlxGhlCsSoyDwc8fl6jFLmHYhtPC3g1NXivori4muS5ELTZkG7uAgI4wQ2ee9dDqGsaLY6mbT7DDI6/J5gAQKcZUk98nsvPXiuXig0+K6m1DS1Mc0keBmNdhPUg8Z5GOlZ1nrV755dbrT0tUlMjmaXEsZY4CrtG1ehHzHPbHNK4WPR9C1W6ktpr6601nuhF5afZY25zwAufmI6846AVWvbzUWNta2erJFFM+2dmwdjE8hSQpY4J555xwBzXK2WpX328/bY3tZjF5mW3bvlJAYt0UHsev50zUtS8y3uU8wIYskOsuVkXaCPnxnPBxjPQntRdjsj0HSLWzvU2RlNWFuislz54XLH+HaCQD3B9fzq1drPIYdRgiijfaZJkkuC6qvTOQMcc/wCFcJba1a6fpc1xLcrc3Lx7vKDlygZuBtOD1bA+mOtSWV2LfTITbyutwGCzxXDHdyTkcc9ec9exoUhcp6FYXjapZR3ipBITHxLbnzIznH3SQDx+v4Vn3U6SItrHLLfTI5YMtr5ilxnHYjPGevbtWNomtJJNNdWi752XLMMqhHHY9Dz6fia0b3xZFpemxx2unC2kZW2yzELFG5xtUkZPJIH9aaYWNhpfO0xzKsQkX5c3AwjEDoT68cge/FUr21uLyy+1yizSLadqqFYcfKBuzgZzyAB/vVBpOtaxcaMt1qktpAxdndljYiKPsVJGDjBzx6fWopfsWpeIGWO61FrUoA7Qr+4lJ6ZbAOQccKfw7UySad5kgt1upLWxSF+CHJTywCWXdxhuc9MAcVmW3jmO0to5fPFxAWOZUbKbckLzgcnGPTIPPFN1W30xNRkOrXSeVDIHG9mw7HjZgduORjnHtz5p8W/H9roehT6LZRxG6lY/MspdgMAcHA2n1wBgYA5JI83GZRhMb/Fgr99n95tCpKOzPU4fFvgTxu19oMWs20t4oaKYW0+ydQMZI7kA+xHY+leG/ET9nrxDDLPqXhXU116A5kaCUiO5znnH8L8e6nsBXzlPPIuqtcxuySBsqyHaQfbHSva/gz8XfHdle/ZLi4XVdLgTdcS3jENAg7+YBk/8CDdK8tZdmGX64Spzx/ll+j/4Y1vB7qxw+j+ELv8Atm4XxDb3Om21g3+mJNGUlLYyIwrYO4j+f4jrI4ZNWvI7qaMW1pCgjtrdfuxp/U+p9foBX0JpHjP4efFLTksNUghlmDfLFcKY5kYd0YHPr0P1FYnin4QXMMRuPC14t/Coz9mmYLMPYH7rfp+NdOE4hozn7LEp059n/mTOk1qtUeax7NvllRtHPtV+yyrFipwwAzk4yP5dao3Vnd2F3JaXtvLbzxnDxyIVZfwNTW8hXHWvfTTV0YNHWaZe+WPvY9e/FdPpdwoQBm+TII9RXn9lNgr3Nb+jXLbl+YY7565/zmmS0d5DKHiCFcKMYA7YqG4to2UliMDDEkDHH1rPhuzHEWZiQBn7pJ/SrsMvmKCwG7v2oEVb97WzsZrq+kjjtbdfMkZwCo2nI/EEDHvjrXhdt4tvPFHxs0LU5GZLeK/jFtDn/Vopzn6nqfer/wAa/Fgvb4+GdLZVtLeQtctHwJJepH0Bzn1P4V5ms9zps8OoWMphuoHDxSKBkN6815OJxi9qorZM/T+HuGpQwM69RWnNO1+if+Z9T+Im0+5uRBLbwhGJ4jQJg59qqQ+HNJwrLcRKB/eiGfz4rjbbU7qy+CF342v5JNS1GESXK7sINokCeX8oxj5Sc4zzXD2X7Qnh1rRftWj6tDNj5lj2SKD7EsCfyr3aU4SVz8zx2HlTryg3dp2+4958SW8nhjwu3iXTbOznhtlHmtkJgEgZPGT16VsahPpXiTwhouqTadamW4jZJ42QOgZMAjDehzXkniL4iaLr3wJvZNO1SEtc7YxAzgShsjKlc5yOfyz0rP8ABPjh47XwnaTrI1vJcTxTTbhy0ixLgj/fj3E+lcdbEqNXlb0t+J9Jg8i+s5ZKpTj78Xe/dW/zO51f4d+CdTfzLjw9Zxv62263z+EZAP4iuU1T4IeGLgs1jfalZseilllQfgVB/WvT2Yq2G600uK2TPmDwvWPgZqkLhtH161nH8Xno0DD6bd2f0rn9S+Gfj/ToSq2i30I5JgmRz+TYY/gK+lCwxn+tMyPpT5mh3PkXWdJ1rS4lbV/DtzZx9FkeB4Q3/AiCDWb/AKOUG1riNj1BUMo/Hr+lfZnB/rWVqvh/Q9SGNQ0ewuj6y26MR9CRkU+cdz5L8u3YApfW+P8AbJT9DU66ReyOkccRdpP9WFIJf6Dqfyr6G1P4VeCryFlXS3tXP/LS3ncEfgxK/pXIar8D4FUvouuTQuOi3EfX/gaEY/75p8w7nkd5pd1azmG6hkgnHWORCrfkeaoXCzwyYVmQjtmvUbn4ffE3R4g2m6nDfL3iScNke4lABrD1RfFGnRvL4k8B2tzB0aZbQxBffzIuM/U07oLlTwl8SvGPhcw/ZNRa4gjI/wBHuv3qY7gA8rn/AGSK9U0P4xWXijUY5LjUI9E1YBVW1umC2kuCc7ZQMgkkfK4x78CvIk0zQPECFNGubjTL7DMbW7/eR4HcMo3AfgcdyK47X9M1HSbhY9RtWi3jdG4IZJB6qw4YfQ1MkCsz9C/DepTW8cc+sRymGdF2Shg2x/RirYxgnkAZ5yOed2LUoz58MVyYmt5OePLLA4/vZzjJB+nTtXwt8GvjTr3gWVdN1B5NU0Bz81tI2WgP96M9uvSvsDSb3T/F/hyz8SaJNb6kskRLTCZo3BA4BQbiWB6jjqRz3zsJqxQ0qTUxc67pd9rxv5JrnzrOyv4vIkhTfnKS5O9R0GAMYU8A8R6nfSajHJY3FrPexGWOJ2TDxMxYK0b7iPunI4BJ/Ktq+0/yLlBI1vFGsibklhJkY8Yw27eeQvBHTOe1VLq1XULX/R9Nks79Gykc4DNK4XCnIPzHofmbJ9e1AjAjuvDugRW58PLZxXKrI6yRytIu4EZ8s9GwcjaDk8jGciqPjXxTrUWkRPowtIrm6mF1b3NzG8cTjG4qroo3AjnB+bnJq20en2vh68sVjheVr5Xt2tI1ikSZIsspaR8x5YMq5zycHlsU/wATf2ff+GjqUVta28Vof9RqV2rAyF0HDDdtwfU7SMgjvT0AxLD4lvrGmQQ2/hdby4Pz3YiBkwicMyE8socAjBOQTxnNM0+6v/F0kZ0uK+08TGOWeSKVvOiB3Yk2MRuXI5GCcjnFWLi3vb6W7uLU3drbygzC24W2iuCoyUfhGDkE5VvvMeDmquqeGb65060msLbxBpniG2QW91cWM3nW84Q/u3KysXdSCSNnIB57Uuo+h6RFo+nXdnqFnPLuuFjije4RdomYJ/rP9lv72Mng9ec6ei6TdaTHbtd3TXCqCrSIcF1zwWUAk45yRjnHvXM+ALPxJGZ4NXuJGnwskm75FL+pjI3cqCPvD8MA11ccWo3ML292LW1kZnVo2ZwXTd1A6cjkHOe+eooEYGqWbQa3c3vnXAW4i8uKS1t8hEH8MjDnrjB4yD7VX8P+D9J0OW5vdHvnW5nTJinifyZOcng5IUk5yOhPQYqFGhjmawTUbZblZjtjupgWaTquGi42gEcYU4fJxmrtrp19a3cKXVwsMF00kcVu2oFj5f3tyMDg9uGG75eMckgEWkeMlk1y702CyjtL206WVxKLcXAOAGVyuD3IPcEVs6t4igsUTUZY7q5muEVUhIRiF+7vTaenJPHOPXFcvm6SK81a3hhuW02N3Iu13XNrIv3k5bDKQMHB7A85rD0H4geGPE2k3NlpUEcTsqzASltqjed2NjErhjnI4GenGKaTsGh3WrWmnXclvewXlwl2kJcyu5MUkgw2AJBtJGOCD68YrlWvLXQYYbzxFNJYJcvxNDCrkJncC20bMZ6EjBA744v+baxWDp9qS3v4SfsZmSfLbkIRVkZsSDrhSByuDjkU03XmaNBpekzXVizqftljdEPHc5ZCVQDc0QIJGQAo3gYyRSaC50N/e6eNFlVdS877Xuntri3mUF1xkFNvG4Z9Ohxg9isvQ7LQ9AgaaXSbCK1tgPIijUzOFOM5L5bgFjjGDz9KKYG/4e06w0+KS4kmu3ud4WV1cH7U+eWb5QPlJYcYHXgmi3aaO4uL2ZdNkvp4lDOi7FIOcF3LZ2gYHKg88A1j3sFv9mW+uIUilmlL3EYkaTy5GyioCH4ySN2epy2Bk0+9t4ZGsZI7LTb9EgwfMv2YRkDhWXCrgBmxnP3jxxkskVrW+1xw1wtskcYAkjubhpBIV+6Yz0QHAIzg+wI43J5/9KtbW8gjdMFJ1Dkqr/3TyuQR2IaqWvPNpPhe51ZbTSrfT7aDzLiS0c74wo+Y7FUBsc4Ga5jVfiRpt5pUUmgg6vdOo8pPJcLGSMZOBnGQx7/pmgZ11/qul6RIWeeGPe5V43AYzYBC/dUBc4HfjpjnNc/B4kgiij1GDTx9jMhUny22sp3YBduMdenTPSuZu7q5s9Xi8QKk8UM86xm7aMMbbCYLMh+ZBnpk4PGfSr7alcXt3NfXmtx3lgjYt3jzF9o6EfeJ3c4HHf6YrNspF651zS7i0kkjhs53X7oE5IXGOzHJ9v8A9dZv9qTahC80clzZuPuCaVMHHDbSMrjA9azdS1i3t9Qma60u9Nm6yIZdsjCI4HzYU4xgEeuT6AmtmzWyisxdGM7MbfMmZ9pJTH8RHvkH2BHFQUjHTUYnIa38ycEkuxZijjP8JYctyoyMjjtnnWtdL06aLzo4RarwwKTEgeoJHGfYcdabdXV5atGsem288MgZfO+0FWX/AGhhT0579qg0/wDtGG6EF9bJJFLIZHuIpAJhhehQgA8nPXjvyaAKuoPYabdyQXF5cxlkxbywW25zJwFQsCOcZxnjgetY41c6FeMf7MGp3O0CCae3bPHGcgNhskc8dQBgYFdRY3FvKoEhe3ndcGNiWCnuA3TJ9B+tZsDbrW6a4SM3UT+WAbZwswGfl34OG+UEbc/SnF2YpK5z11feMvFVyrX0MdnbQ/PGjIu1mIJ2/LztK/3iMkA47VsSW6LPMramZirLGNxXy8LkcZReACV5z1PTqNKP7e1zBJpl3GbS5R1uFeZyzqUwNuH98lmXBzwOCSsty1nA0y6fPcwGRQMEeZI38Sjf26cenbrTcmwilEoTwi5h8yFokWN2l/0Zl3ybjwSWBGcHn6ZyO9tLuwkALantnjyjW5miSQD+6FRyT1zg+lRwW7Jp8j20H2OT5y0NsfmJI+6duOcHnr/WsfRNHijigk1LTLCFrdnWCQyn9+HPSTGcEYP3ieowAMVJRtx3FxZy3EdtDe3MUxykohCiNgQPnOQSvfHUdcGr9xdTLp0lwmZwpUriPf5mCCQFyMdM84OapRPZrKIriNoZHGCIk2Rso4GeCDgDuT0A64qlDM10rWs0VmbOHcDiUs33sBj0Ax936tj0FAzX0a9m1Cyla4mnhsp5CNrDJGVG4Lg42gkggjqCM9DXe6NLCEjgh8i3tYkQbkkOWAbJyMYA9T615xbNbXVvNBpOoedBawn7QkR3SeWAG+ReOgBAH0x2Fcp4h8Wx2PhmK5u7ktKWbFscEAbsplTnnAUgH6sMcU0mTc6D46+LdD0e2hiiaPUL2GQtanKsISVI98tznkccH0z8ua/qVzf3kl1dSBpH5OOAB2AHYe1WvEutXOq6hJdXUpd3Jbls4yc/zrEjhuL25S1tY2klkYKqitLWLiupDomlXet61Dp9iheWZwo9veuv1LULS3tU8P6LiLTwwFxMD/x9OCPmJ/uggEevXHQDLvNHi0u7+yLKJ3VR5zjgbyOQOM/LnHrkGoWikST91nAPykfzqedIq1zqNDdUUAsFXjPp9a9S8F/EvXNGZIjcNfW6kAxzN8yjHQN1/PNeFRXd3bgqqccZq/beJrmArvtdwXjhsVyYrC4bFw5K0U0Nc0XeJ9g6d4m8G+PrNLLV7aM3IBCpL8kqH1Rh/Qn3Fcx4q+FV/aK154en/tK16+ScCZR/Jvw59q+erTxvaK6ie1uIsc7lw2DXqPgD44R2bi3uNVSeFeSLpjG4GQOHbhvoea8D6hjctfNgZ88P5H+jL92fxKzGxQzQSmOSN43XhlYYI9iDW5p3mKgJYnbknEZbjk4AHNelWWpeC/H9ms7iJp/l/wBIhYLKpHI+YdR7HIrP1fwfeaTbtd2JF/boCSyL86j3Ucn8M/SvRwOfYfES9lU9yfZ6GVSjKOvQy7dWyM4OOg/z+Ncx8VfGH/CO6I1paSj+1LtSIsHmJehf+g9/pWhqWvWWm6PcancSfuoRyB1Zuyj3NfP+tanda9rE+qXjEtIxKrnhF7KPYV3Y3E+yjyx3Z9TwjkDzDEe2qr93D8X2/wAynEuAWb7xqO/G6DH+0B+tTk81Dd5aLA67lwPxrwFqz9mqxSptI+h/hpYWt/8ACKw0nU7Rbi1ubeWOaByQHR5HPY5GQevWvF/Ef7P1xb6rKmizLdwZDJuO3aCPutz16cjAr3bwKPs3g3RYSjBf7Phk35GMsoJHXPf0xXSJE8VtJcSdHA2//Xr0M0zCpg6dKNG3NNpH8+14Kriq0pbXb/E+M7rRF0C+utEZmaa0maKcbQFWRWIYKQTlR6nk10fh9ZLzw3qGmLgvbOt3Bk85H3vyA/WmfEdR/wAJ7rbjHN/KDj1BH+NR+ErlbXxBb+YSI58wPgdd3T/x7Fc1WbdV3P2LKKEYYKmktLI+jvAutT+JPClpqjNDIzRhZAVPmLIoAbJzg7j83QY3YrSMnzY6GvLfgnqv9meItT8LyMTFMTNBzgB1yGAHuAef9kfWvVbtRJ+8T7w6+9fQYar7SmmfkOfYD6jjp01s9V6MaJPegyLiqwkx6Z9KN+euK3PGJi47GgsBVc/Sk+hNAywGFNLdearsW9aQucetMCR5Mds1GZg3GMUwyGkLRlR1Dc7iTwfSgCC4t4JW3PGhbnkqM1xni3wdZ6haTRrEhikO54iMoxHQ47H3GDXbHB5DCoLhj0IUihCPkXxz4ZuPD2oPF8zW5OVJ6gHpn9ea7z9mDx/e+E/GKabLMX0i+bbNCzHCMejj9M+1ejfEjwzDrmkyLFEr3SKTEM4DeqE+jfodp7V87aDE2n+LbVMvsLgqzLglWHGR69j6EGkzVPmVmfdmpf2xb69JcaRcWnkXNs5ntroCVYHB5ZCfm2kNnIUjnoeRVbRblYUjtILp79IZcNEqgeWhJKFWzkogwoAzwck8VLpd1Hc+BvD+qaoLdlS0TydzBZYpQASVZuApyAc9ODVie7fS0hhnu7a5knEggm27fJbYzKJN7sDyR0GM5qTMSDRLM3l1e3qR6hcXcbiZUheIGPB+Yryu75Rnpz78mM6DcXmi2720YlUjZKl7Nvik5+XAycezDJHPpUf9ratJFBHrNonyBxvfT3SKZdh5X5zg5Y4OcEhSMYJq8Wj8ReFkHhzVkhu7q0HlSb5FmhlKn7xZicgYUt1HHrw7AZk8c97pENjeSF45pGjM0Zhjn8vLbBnPyyKwIGByu7NWLHT/ABBMyx2XjGC9GlTeSivAzOhI6nOA6lTjuOCRyARiaM+tN48h0/xFod1BqKGNftWn2/mwMVT5ZtzRcAZ25zkDjJxiuu0Lw3PYeIJdY025a2LyFmsrmEpskU4fyyQBhg2Bx34ODSYERvNQmeTUp4YIZZQscs7yrG652gxAkuuDzgEnDE8jOKsvcSWenpby3jQXMbCQXIilkIbC7sE55YHlcnGSeQMhLy9/tWS7sdZ0lLW1kib/AEd4AwlySAVcnaWwBlSMjHB9KvhyydbaG3uv7Nu0kPlRJaXCRTbRkGNooywbaG6Dpg8DNAFLT9QbUb6O5gtWvYo3YyCHa1wsQAw6gpglScep4GCDk79zqdukX2yK5OoB41kimjgJfZuXDIoJI4J4wTkHj5gKZfeFYLSS7vtDvL3Rr9VG3yYyyOpHeM/xZB6Y9Tmsu+aaXT73TbW4C2sbgLcwRiRJQrEski8Y5OcqRgqelOwiTUfEEn/CQz21lYWogkkVWuVgZfNbAIeRsDYwLY243bhzgGrGh+FvBsN1/aWnW+ltfySj7S1hEqfOOeQe+QPQn8MVnK7WUMFvc6ZJM10m+4nXed5AO6ZBtIxkuexx2+8asym9/tW0LQ2zwXihCz3JW4ZEYsPmTIbIBxkDBB+YdaLAinq1hc6JrMJnbU9XsNSuJnjhkhH2eOVgxwV27kxxt5OecjvTrG+bULNJGgSG3ijZnmhfzGBIGQhDBxkM+Rx93qeM9Lp0K6ldSW7atFe6ZJGk3kkJMo+bKlZDkkgA5HJycjHArGv/AAXLp19Hqml6xILBXkaWCYFQFYnqTjIDNnBIGABnGabEVNaTXDqFj9hW2l0UbJJzd2zmRkLZBBQFWUlVyCoII79KKtqNMTULm9js7tLm3KOiWquhkbYAzDbIRtILYYBQG65P3ikMtWdlNpzvqOqXUMsZlByjjbOwTch2KcA/LkAAk7etXpoIdQ0i8uEt7RZ5sZeWII7ZwGJLqdpJJHIwB6Z4Syu7C+02eWxkt8DZ+/hiwUO47m6HnqMkn8KwtR1OaeVlkmMrSfLJbxoXCKGZQ7bdoOQpPAPQ9eMlwsZF/wCHdPtLOUxXWpX/AJrRpPZvq0QtpgXGQ21S2c5GOehGeeLemLcS3V7AdTS0t2bdFA8bFYUAXCK21QQGJ4SPg4zk81et7fTbfTVhn8i2huB5hkmumLg53fKBjnJ4XOB24rP0+K0tXlnaMK7yuIUMnnCQgfe4QsMegJHFQ2WkUg0FkFeS+DxtKY1GxniII5G1mLBc46H0461buJftlzBJLZrOsORHJCj5C4IBxjgexPrU+iXomuP7H1GWC2ZYz5sUNwqMxPJJPJ5Bz0zgkHtnPeaXT9avrOzku7y2SOPZ5jAlQSzMCyIOwyAeR3xkZljHNAWNzDJAjSsMF2yVHpxk46Y4wfb1pWSQwN9+FCAoSZXXcN38XJyvORkEZ284NWJ75JkgGx1QSY3wJvCuoz8zRklQD1yQf0NZR1DzJokurD+yxJKkkDws8jDAUhSN4cAnccjI6c56oDY0+WIQzAreiCN2IlkHIB5ztYk9TwfTue+nr+nXHlR2d5M224gEhhjk2yqp4x8pznr7jP5YgkM9vbaRBHHDPM5EaBDhxzywHIHDdMZOBmoJrSzhM1wzx6YIXWOeONmBEp+bc+QzDOCOh4wwxmgChLaxmwW0gujZT3k7xosk7SkHftLhySd5B3Hg/wC8c1fvNPjNxeW8mpNDtthLFFb3JIdwcDG8jnJIJHOM+laNtHBPDJJBcRSSEtG5KBw5UA5XOMA5PRVPXNUtIumv4pvMsLWNhIYyGnUoRgnJZFY5Ix2Gc0wJNHv21ALDb2G+0SD/AJYXhDNtzyxkAZiCQDjjk856499c3sLQ295rlzI1uoFnFLFtJYsPvZYr6kLx0wc1qT2hjtjPZNZmaM8tLITFGe+CQcED6dvQYmW9jnWSffBEycOrRnaxAHRux9sknnrSuBFZawkF7Fv0aK3mVjxMCUbOV3sVBVeAB7546VBr13thtXsOb/zFN411AI4lh2OQQMjcclcHLEAk9qg8R3Gl2MkLtcxR6kFAhjU7A5yQAF785Hr6Vn3Ot3H9pLIlxbSKIlSdftB3I5HDCIfdBHc8ZPUkUwNKSdo0VLlYxbuAsYtk3ZUt1J5XO3HQEcAZA6crD4nttSupLCz0u8a7t42Nw7wFrdXUfIWDtsiQOB1ySAMc4rft7i50VZtT0eS2udyqTb3G8OuckhGLYyfTAGe4rKvvEtzbm41idbm0llYSmKaRo0CnONo5DAADPQZbAPFC1GVLrxTrWg6JqWk30iBJ5DO94wAJ387AB8zY5xnhQQuTivF/E2tTanc7iziJOI0LZwPU+pPrVzxl4juNYvZJWOIy5baBjcxP3iB+P0zXLluTWqHGK3EKtJIqRje7cBV5Oc4x9a6hQnhWxKRMra1Oo81wA32VD/D/ALx4/D3xhlhCPDlpHqNxGjancLm1icf6pOf3hBHXPAH19CDkM81y7NIxdmcuzOckk9SW6mmVuQRxSSk+WpYAAkAYABP+J/kKktpHimSWJdzodwBUMOOehyD09Ks7I1jQGTYMn7vXPUe3XH/16Zb3DWN2syxozxt9xxlWHQqw7g8gj0pFIiSZgpzI2/PGTjI5/wA/jTUuGJJfcUHHHY84qVtQnaN0bymQoAFaJWAwrDjI4++x47nPUAivHFHIwWOdVbCnDqfmbIG0YByeSe3Ge/BVkOxbyrRoXhQ7xu3OAq7QCSQc8n2xnIxyTiruhaJb+ItUh0uxjkiu7j/VBsbW65GexwO/XnnoDQvLC407UbnT75fs91bsyyx8FlYAk85wenr34r0z4Mtczat/bEM9hqGuahfmO5W7mPnxWu0tLMv8RZjwCM4IA6E1Dgn0JbsrmZefB/x3oFy17oN2C4UsJbK7MMuB2IJBz7An6103gH49eKvCl+mj+PLG4uUjKobhYvLuYh23ocB+3PB+tem+HNZu9aiNxcaZqOkvA5ie3uowolOFy4OCcBtwGDz1PoPLvi7fQ2KW+hyTf2tqES7lu7oI01qrMDsGF64VMMTnGf72T5eZ5dha9NutG/5/JnoZRha+PxMcPT67+S7lX43eNrXxp4q3aXapBYwKFMipsa4fvIwwOecDPPHvgcMMKOOBTYlCr796GavHjHlio32P3fL8DSwNCNGkrJC54qK6/wBX0zyOPxqUtnHAGPSoLpv3Y74NWjoqv3WfTng5XfQNDt/LBQadArNu5XESDpj69/zrf1u8CiO1jyQvLEHGD2Fc9oV48OjWKJ1S2jVT6YUU95WYkkkknk1WCwmIx+NWNxEeWMNIr9T+fsfUp0nKnB3bbuz5w8fN5ni/WH7nVLkf+Pj/AArI3MjLIhIZSCCOxFa/jcf8VTrGev8Aa11/6Gaxz0orP94z9ry6NsLBeS/JHqPhKVZPiToGo5VEvLaV15/i8hl2+/8AD+dexblBO2d29gxwPoO1eL/CCO3vZ9PuGRXudJlm2bucLIh7fU8em2vWTOc/Mf1r3sAl7K5+WcaTlLMEmtor57k8yqWJWojnPeo/M96UTcYJrvPkB4dhSF29RTC3eo2ZSaYycyE/e596azD1qDfTGf60WAnLVG3ze1RFuO9NkOBkNRYBx3qcVE7E/eoWZl4Y5FNeSI9aYEci7/l/rXgXxYs1sfiDYfZ4xv3yF1453XMpwPThiK+hLCNZLtQfu55PoK+d9HW+8efFNZYYkZri6aSNGb5Yldy+M+i7mx9AKllR3Pr/AML2difBelWUxjl8mxjkgaSJXQiX5Hyp9gPzqg6Pa6AjR2c7NbymWCGRmMindhkATcxXeyADcemMDApLy8XSdZiSOOR0t7qO0UwRF8RR7lKMu7HBZWyPVf7rY2bUQ6ld2d7/AGbJLcRL5lxaSsmJVfJA8vdgspTnlW4xjkiptYi5si1e7hjhtftVhd2pbyEEGxBkMcAnI2Fhxg4+UVzHiyz1SzWab7LJc3MREh+zb0mKgfNuRDiUZYfMAGA7ZANX7rXIdOM7oFsruRN6Ws05QF14ePe4P3Qc8DGWXPYmlqct9q8gYSldXjXy02RfvAkhGzLZ2Do/3gu7H8OaYyxoN9H9gtVuXuEd1UpIXkVpGPzLkE45GAM7s4YgjBx0l/qF5HpITUdNt70oEkhXft8wM3HJJUMM84YgeuK4nSLq/jinjmksRNEI8JFBOqGQA+Z5yFG8sAOcpl1zgjaTmr0ereIJrGzb/hHrdLQ7BKqXGIMMB88UjYXIyRkkcjAz1KEad94wsrC6W11vTJLE3gZo540BL4wSGIOTwwGQDzkjoM1L22Ito55bhpbYlJJEt3eMRSBWG5ONwypIyMc4HPQk2l2PiaRPtc639pOu1nMausTqAAiOj4HBIzgNuAPfFTaVpd7b/aIrK+YXsQWCH7VIZ0EYIUADqPTpmgDftobz+yluJJ5LkCIbt8hfcAuCQSOeuQDz6nmucsh4dGjx/wBh4S2uJ/MJMqo/mZwM98HgZXkdxjNb2hR3kccltefat08RCz/ejVujYXhhnrnPPOaybTwZYaZrE1zHBawz+YzRvHKeCQDhkLYJ5IyozjHqaBmbPosha0gWS0gnKStHHZqMToYiChDAb8bv7x4wRg5zm6LYm1t3e+tYMh5JpYrySN4ZUVBuVdxO1shcAAYI/hzz03iHVNRs5Gt9JS6upnZjPcRpuVJAMkN1AOMnHTjHHAPMPqXiGa1ml1Dw/a6mkYeTEsKuhII3koewyhLduw7kE0Mu/CeuWN/JeaRa2cFsy+XFFd3Tk2q4U7W2ghlClQB/dGK7zRbG4tfD1ut5qc32sI4MloS0S7udu2XOV44ye3GMkVx3ge+uNQubjSrnTX0yO8j3RvFOzliSOFZsuuMkD5ivAHArr7G6utLkiiuJJZI3LbCYdxkXHzK4HCtnncTz6dTTbFaxl6jFeXMDzQajFb30UiuJlhYKxBAxKu4/KQQfQbhiit+9sZrPUbZ7i+ka1bGItik55J56kYx3BGPrRSGc1bX+k2dvPqN7GLOTDQCAS5VycFV+TgZHRcYA+Y9c1iayzpYjXZtEm0uzMht4po5VLPlgqybQMsp+9uKtjqOMk3fEmj6Vp2ptqOri5igmYn7GliJg44CruwSCSoOByc4HcVl6ZeaJqaTmeHUNFtY8zYljfdbR4UEYAYoG5GCwwN2BipKJ9W1PVLkfYYLW7YRW8MiXEkCu0w3ZbBOwKrKPvZx0ABwaxbKx1DUI2i3b9NnIZMR/MkigHPmJtKn/AGdpPH3iMCtvw4umwNdXV7DMumJcD7HHdW8Ucse3neu7BG7JzkZxjvWgbizu7CW7j1CA3M8rOLpWRQsRYqrkc44xnj8MgASxpnIl7Nb21s5gy3UWfIigSUXcbD7+A/HOWBLZ5AyPR1loUhuo47OaUOZGd/tF00kzKueHK8DknlSg9q1pZ/FF3Yx39zILLS4Zv3c8cykyRbWUlF5IJYjkg5+Y45Bq4121hZFrdo5LZHBWCWTBDEY9OucZABOfU8BARR6ZaxtOkkQSBSshtZADGOeDgDnoOSffFN1ey0rVNPe3n08O2VBQqNgUjOcZyeAfWqGsXlxPEk9pbre3EVuZCwYo+QNxQKMcfKSdy4+7npTU1C5vfDcV5NcNYMtyItyT7bg9BnDqF6nBJzn6c0WC5X1DT9YuLmKO4MUFtHsCmFSSsag4RYsBcYY5LMSOorZTTtNiDXUNqktyx5e6ADkHuDkn8PeoYl0uaRZDeOzqoVfNlydzHLMcDLZOO+PQYNbpghY4eNgjgqwdFIYccfyP86TA5260828TqAm0ktGyR5CsduD0PPHcY/pBbwxweeVvH3M5kkIO8RhskoCQFUe3HNaN7e20N0Qk7CNZDGQw3KDjJBwNyg5ByMdqBbPeBES4GFJEzmLkMOcDIAPT396BmNOZ3Ky/YtQ8lP3e9WO0Bv8AeyCSxAPAxjrUWpSWrXiQWKz216IxiRmkEfzdgDjcc/zGOcCrUtuqmYTW0yW8ZDlkkVcn1IXL9M5Ofz7VYY7TVdOKRX0t0wLCW4iBUscbiuDwBjaNy8+hyCQAVWs9W+2Ry31grOdhmdYHkkmTnDRowOzG0rywzyeSajv7syxJH/ZtvHHK3lTSNMv7tmQkE85HQkevpjOLuqzkiG1WS5e4aHyYp5MBY26qOWBHJA+Uc45PUnm9Q8j7PP8A21Jqt5bshMiSzJHGh5wiKGPUbgDgH5vvDsAZt3a6Ulhc3byW8kkTCF0+1tMpZcEk7gAeeuFHTqcjHm/i7xBNqMnkiZ3gj4BP8WP5AdhT/F2vQzubPTYo7ayT5VSPpj0z3+p5PWuUkkLZzWsY8pSiMkKsSWz04wO9bGiWdvp9ouuamgcZ/wBDt2/5asP4j32jj8x6io9EsIZIn1LUsrp8JxjvM/ZF/KjVrr+0Zvts1wik7xHbKGIhRcbUzgDByeR3BJxmqKtco311NeXjXU8jSSyHLk4Az6AdhjFTW43QAg8dz6GoFt2Oxm/1bNtBBAJP4njtzWhptrHcHbbzNDAIh9suZYhtiPJIXBOSduF5BYkjgGkUVLkRqDjOe/eqhU43N0qa5l2zS+UrKrE8OQTjPc+vrVUli2WIzQNEkCK5bdMkaquSWzk9uAOppR5aiFoWLOylXEka4DHIwMk54IOcDBPTgExSK0bbXVlbAOCMcEZFJgD3OcEelAyRxKpkVWAKnaxRs56g4I6j3967j4SW1vq3iy3sIUm0+SKZrqO8guGWVEXrETwGB6Zxnk9uK4y3t5pEkdYy8cKiSTDhSV3Bflz1OWA4B/IGvUvhrLceD7WW/mnhe1lEqzxpHtZmX7hDHB9eCMjd+U3tqHLKbUYq7Z6n498UQ+GdDe5LrJdSZW2hZvvN6n/ZHf6gd6+dppri7upLy6kaWeVi7u3Uk960PFOu3fiTWpL64wkQ+WGJfuouc4+pzknuTWdXgYzE+2lpsj9n4XyGOV4bmmv3kt/8vkKTTTSmmmuI+pbDmoZmBwD609m7VXmJ+Ue/9KqK1Ry4idoM+l7IGOxt0yAREoxnnp6U4vnvimSSZY7eVHAFJzwV9hX1q2P5wnrJs+ffGeT4o1f/ALCt3/6MNZXau5+LuiWekXdtdW7vJNqdzdXMrMQQDlDgY7Zc1ww6V8tioOFRpn7xkuKhicHCpDa1vu0Ou+EmpNZeJDCzYjmTJ69V/wDsS1e3FscHr7HNfNuhXRsdas7vdsWOZd5/2Tw36E19D2UxktInwRlQME56V6eV1LpxPi+O8J/DxCXdfqv1LbFgMLnJqNyyna3B7g1Gzuq/u2KnvwOf8+1R52rivYPzk1m0vUk0/wC3m1c2xGd4I6euOuPes8sGPLGhb28W1Nst1OsB6xiQ7fpiq26mJE3mc4zShiQehxyahEgxggf73pTZQquQjq2D94dD+dAyct7mml/XmoVZu7Ae5pPM4PJ+lFwHuysBlSPpUB2g8PW88nhiTQcrPNFqCx5KsCdz+mMYwfX865otz0oAzfiHqSaR4B1i6Exjmmi+ywgHBLScNg9iE3tn/Zrlv2T9NDazq2uyIv8Ao8eIwU3Ety21ffgfn71U/aC1Jk07RNCTH792vJQfQfJH+HMlbXwYs7XStIWe5jC296pjkYy+X/rT5atuJGOVPOahl7RPaNMgtltrOXVJkt7q5k2uXB8tjgLhWJ9MDJPO0BtwNbdhb2Nhqi28sl5p894DHF5jBY3cOdyglTk4YkYwSFHfmuCl1WTUvB22O62zwLHF5zSFormMsoKTAjC5U53DAOSCMEAdFBqkOoahLY315DYtDFHFDb2JRjOHCEMu4hSFbK4IzwcZHNNMzsbUNvDJez2VxZmd4p1824mg2kIBkZAwxkAIyPunOemAZLDVo1J09I45b20tnmg8ve7hkT5kGVO45dOCTwR/FVWzSws7OSLxBdbrZJwEkktisschO8uxTBQqWwWyDgZBIrPtL4yTwSSzSanHJI7iCSTErwDADMZON6MVyOMgnIYgUAkdA2oNfRxXP9n2dwtqjx7IzKrK69G4GSMcEYOc8Z4zXi8L6NdXzak+q3ENhLEu+3Cr5DDJK8Mu5Tye/JA+8QSYL26toEmuPsswtbWMARyTvE7gnG5Gzh0ycYIxjnpV4Qi8laWWO7sIphlhteXa+OCDhh6/3eh65oE0Vbqx0m2tLsXFiLm2g2O5jkCSKOCHwrbshfvL/Fjoc0ms69YWl1pepQyX8BuvLtRLbr54lyp2MqYLE+3BwB0PTYvNAtZvD8du/kyurny5DGURDlTnCj5DlQ34Y6GsHUdLmtHsHk8Ry6PeRCRrTy5RHtyIwIJAysr8Y6Y74x0KBG3c6npt8Wswy312EaRLZYNpYgkHy84JK4wf4hnkdTWu90bq1hMkjRzRruMTIysyAdCCQfr3rmbOG20WG0nuFaa4uZmecyqAyuzFmkHyhRlstkAH5j1rR1G30u6k81LdxcOfumUDggZ7fMuVX19uOKLXGPmibUCVWGwtE2CNHKBz8w+YKPuk8KSvB+X0waqXel3l1dxtYRyadNGj7iDiN2HGBHzgMu7nIPqM9Ne6e30yxa6EGLSRg1wxba0CAHnGD3PHTGetZd14jh0/W4bdrPUpYZcNHdIwMIDEgNvJAPReM/xfMOpqQI/Cs1/aaj9lup7YR+cxklK5RnIGVDbznoTjC4PHTFalwqLfLGtqJ5pJcphjvx3y3cgjjJPB/LJEE+q3U7W+oSWXzB5rfeCNpJOdrocBiM/iSCMEVDpk2rWMVxHqFsGj3p5WJG2znAUshVTtOeTkZJ5Ge7DQsXt6bvXk067gvIrqRVaNACVcK4yNykqCMDJJPDdtwop3iC6+0wWj3EMyRwy7yYh5pJU8EAZO77vOAMHBPPJTAha80a1himaJr7UEcM3mXAcK7j+BjjaB64GM9q5KbXIvslvpU001hFGrtcYhZ2nc7NiszMDuPz/OeM5OOuNnSbrTBZQ6jb6HbtcyZkiV/KWT5hnKqQWHLZ5wAN2aht9RlaWWxsbaKELM80l9c265XDbmXDEKU4baykg5yOgzmUP03R7GGwWaykDTXx82S2n80eYjcFpC5yxyASWx7gGiaxj0+5u/sllaQ3TwDzJYryOBERVyuSjBidxbrnp2GMxi6uLm6ns7WOCT7SsayrDej9+oYM/zMSDgHHAGcngcCtK6sLzzJJ7XTYlTKsnk3Em9CFByw6ngjgYAI9aBmRZeG9UaWG3NysywCL7P++dQiIAQUj3MjAMBjLZyM9hUmqWdxl4Yb2KY+YZpZL6EzbeRg8EYO73Hb0rWisZvDVpaahbadfsWdBLtuI13E5wGTaTwTjj6571b1eX7DDBf3lwkDTsNkHmPIWYnohbB+q/lik0JHE2GmjfLeX14ZWkwjXaR4M20tjIy3PPpkHJ4zWvc6VpIIvL63ggmJyD5Q+cdcZxyfTHt3xUs17dTaS6R2NlO9zIAkyamA0MYx8uzli3LYXryAfalJqU2n6G/2OINGf3cd1c3PlJHJkjvywz6c470tRol1RoAW+wJB5ixbIZPMxJGx4HC5YcZPGMDnPFNsRJFH5WpygSylioVt5UYPBdVAzjPvx3xmpfC7XMdjHLcfZbi5lVg7B23MQx4G/5gvU46c8dc1YltreHVp4by8ka7Zxi1LN5MUZHdlHysR05GSB9aXkMzbOx0mzvmhs40icuS4lui5yo77nJ9Bk9fyp1vcPdafG9rHNaKVJiWSERsCQDt2sc5we1b76TJHJawKwu4JSXGFRQm49Dklmwe49fY0qaTqUIla8cCDf5cQR41YseADkkDPrwKAOPtre4tGjaCVre62mQyRAxsx7naOW5PcYq7HHJMwSYmeXnd5u8AtnOTuzn654rdt9FWS5FzDPaOCGiZ9wZ4umDkY4z15HtkCs2+jsrXTNRv7o3MMFsSZJ5GCqQOAFCknJOMYyTkAc0mBzOpSWujTXtxcW7olwwlnuCQwkcBVCqp4LYA9OnfOR4j8QvGE2o3UkKTP5IZsLu4GcZxjjPAyfYDtU3xH8ZXWoy+W7xIyZULEMKg9Pc8kZ9/qT5rcTNIxJNbRjYuMblm7JS4kjZkYoxXKOGU47gjgj3FW9D077fM8txIILKHDTyngAeg9zVTQrCbVLzyUYKijdLKx+WNB1JNbV9fRvGNP04tHYQ4wOhlb++3r7A9PYk1RTI9TuGvsME8i2hGy2iA+VRxnPPXGMn6dsVSSOBfl87k9eKikleRjGgLDkZFOihZEXcFODkY65pDLWofZQvlR785+4R8qDp68k/QfjWds3sP4fTFXpFe4kM0m53Y7mZiSST1JpWg4XAKnGRu7+9AFaGCHzMNDNNuQqFRwp3kfKehyM4OMc9MjrUENrLcK+0r5aZZmZtq9M9+pwDx1OKvmGVYy3GDwc1HLAskpdQFXJwD2FA7gi2zXUU9zcTX5Zm81FfY+BgL87Ajn6HGMVotaWsyW0cNosaREgsM75dx5LckZA4GMDgcZySzStLaWUHHAI5x3z/9aurtbEITnle2eaCWyppelwrdNIFkMQDLEkjbjGp6DP8Ahjqau+Iv3fh7ydox5i445HPP8h/nNXowsYGMcccVynxMu5BpMEcMkkb+bnKNjjn+prOrT54OK6nXluKWGxdOtJXUXcrwwuyKI42Y4/hGauWui6rdH9zYTn3Zdo/XFcFBrmu24Hl6vfAZ4BnYj9a1rPx54otiuNQ8wDtJEp/XGa86OWR+1I+6rcdYn/lzSS9W3/kd9YeBNfuzgpbW49ZZc/8AoOaXXPBVxpIi8/UIJGcNwiNwQRxk49f0rn9M+L3iO1YedbWE4HrGyk/iD/SrusfEGTXGgnurZLfyl27EkLDJOc8/hW8cvoroeLX4xzeptJR9Ev1ubX/CIae+ntKt1ceZjKs2Nv5Y/rWP4T0u2kuPL1aJZV87G4EjAB9iKhbxnFJCIg4C4xwe1Ms9WiaTMbcZ61ssNSi7qJ5FXOsyrfHWl9/+R7bb3Ajg812CrgHcWqhquvNbALBD856M/wDhWTouoJdafaiRvkLfM+eAR0z+tY3iG4aSRyD68+1dJ4qWpz/xO1x9XvbOAlStoJBuAxuLbcn6fLXIg1f1uI+eswOSQcj+tZwNfOZhCSrNvqfsvCVelPLoU4PWO/lqKa9y8Aal/aHhu3ctlkRVbPrjB/UGvDTXpvwfvS+mXNm2D5MhI/3W5x+YajL6nLWRfFOG+sZbUVtVr93/AAD0XcSQQSCO+7GPxphIx8rAn2Of171EOgALdKcp4xmvpT8VFZsDHemiTbnMatkYyc8e/FKetWNLsbvUbv7NZrvcjJGQAAO5JoArFl44/WmBjnnmr2t6Ve6VOkd9GqFxlSrAhh36VQTcDtVgNxxz0pgBbBz1/pTQwz6UMzDOeOxwaYx25H86ABvvGnQLvlVQM5OKhDYJzUhvRp2lXuoR2qT3MERkgDPgNJjCJ/wJio/GgDwb4sag2tfEu8jt5GljglFnAM9NnyED2LhiP97Ne3aRbNpkFjp8z28NiyGGachmNsi7Y1mZVIPEgPXAwxzXh3w7tRefEGG7kBlt7N3vJXPOUj5BP1YL+de7azot0lpppvNht5rl7e8labI8pk2BwByNzAkgMPujjIBqVuVPSyOwtoZdYOq2sEN/d6hpSSbbqK4ZGuoBkhDGQA5YEYUgg5GDgk0aVJpQ8KLc2viG41AmM2vk3wztmAISLywvygFmUqQeCRzxtlaxFr4j0/VNP1V9PlWP7G8l/MZbS7iADYZtxKnEgIyPbvWPqS6Rb+OrPVPEVlG99dXKtHLaxlHdlACsGWQqw4AD4yR3FJ6EJtnUCbVbi9N4rIt/HlLLaodZlC4ZXOFUFXJUg7cjPfGM3RLia1uLa4t9PS8NtObW7sYnWBExnaQSpQjA6kgHd1J6zeKLnSp7Zo57GW/itHISWJme5t2mzld6n5wRgFM9CAR3GzFBbwahbxzNd277lZYWdlLoQpIDK2cqxBGevQc5xLY1qO0jXYbzxDOs11HHHOQYVQoWyEwVV1+Xo2dvJODwK6Hw6n2K1kOonfdeWEk2qdq4Xnn0PHQ9ePQ1xF7q7eH7mbX7qFpo1u/s0pllcRlzIAsm8ggkDaO54Y4AOBs+DtYvta1i6llurBL+OXe9r8y5iwcqem4AMMMQDx0xVITOm0q10zUvOutPuLS5huUSQGOIhlcZwS2cnAOOemPwrP1rQLi2mknsL7fC6LHJbM5VUjOd+GHQMecEEZHqTm1f6loWjwWMc0YsJzcbUgU+W7ygDpgHOc8465waXV4bSzsJtVF7eTBS7kzSfu4gc7hlVGV/3icbV565GIx/s/2jLQzCOzMQ82KOMgthh8hJXptAVgSc5UjrgV9OVWvv7MvtGaPyziF1TMZXJxtwvGAcdT344zW3c69Yx6FaazcStbecVRmSVZNuSVHKZ34yDwegyehqKPU0g1B2+xF/OC+W1vCxU4XmRsH5ew52nA79lqMz7rXYl1gQxy2M06O8McYlCyxxIuWLMSDgDBHc5PHWr11Y6Zd2Vpc3DTW1t5ARlaIJCw6BmXHHylsOCBzz3FYfjjVtMvLyC3W2ZUW42XU0unLPBkY5IGSM5A3A4IPfmt/T7S0TRtQ017RHt3SVvsQcOrDaVIjY9CQO+Rz70ASRWOixpDMtvJczqXRmTJbIwxQkAdevpwfpUe64vt8b6ZZ3dlARND5ModnVsj7o6E8jaQeVPXpVPwhe6dYaGsiPIsF3Kqxx3CSxHgAnbG2drAckDup+laWjsZNRuDbyW6Rvj5kIG4DkuCxBKktg9eQ3cE0BbUxmsdUtfEMr2kNrd6bKYvtazHb5LBckBSuMEkk4OQQeOTRVu+k1W9uzdWtm9vcSxtC7y/vYpCAShIjJwQP7xUYI70UWYGeNFs9c02fyLe7e2UBYjcRMojUf3AoUHkA4xj1PSi38Oy2t/dPqV1bRG6QMjKd8hUs2VZWz0yPu7Rxngir13BqsdxGsbi0t9rCe7l4d2J3fdQ5zgHrjA9eau/2JYlUeyv1YjCOx+ZWOCQSO3fBHABPA5qBlbQbfTrQvbakbaYgAt5VuEhXIUjKdSSSMZ64HcHKanZ2slpcrp1zcxS4ZjbxxjKKcchFXPT2J7elVXt7iXy7eCacPIw8tGOASANxUHoBnP0Gc4yaktdNmNxLBLfWyY3yPNtYgEkcAnjr3OfxpxS6gYOkWd4ZZPKk1DVoXcP8AaNQeQJBt4x5efkweeh4I5Ga6LT7fTxE0Ou3B1C6ChWcOznI6MD0U8ZwPz9OitdPhFubOCRrmVQu9Z2dyoPOW3HDfQYwD09ao025ju5EuNYntokYiEI/qCMEnnHTgenXtQxnN6zYNqGnpHouoOjQusifuwcMDkkEHG7I5zjPHORWXBpN/p97v1LUpzeTunlW8dwfnZuHblWwuMdORjOa6DxLqmn2ogtf7bFo00BD+dH5gcAjOCpHzd8AEcnj0z/D95dyQPbG3+0MLhoSoWWOV1yeXyNwx8v5Dn0VguWbyxszFCsas1u7Mhj81lUBsF3kDZ3HcONvUHFXm1WCGV3WG0indFMxFuf3hHGVUfNj8CfbvUTmw86R7a2um1ITDzIREzBAOrIZBgKMfqOOgqC8ktBpwSZLe08klgVH2gEEEN1A285Hy9yMntQFyVrbUtQn+1NdWjJZy+aZDGGKgrkqB/AR6cj1x2llnsbGNptPu55hIuZbhx5jcnoNzbRnBwRnp05qlbyX1kCI45LhZWHniSNUBJGcduCB15PsBxUGqa5F5K3DJBMyxMN/mKqbQMseTtwFJAJwP6AIjF1po1ie6ntlhtYLdpVaTHl45wW5IIGOmM/dzjivCfjF8QxqtzLYaWot9OSUuiAYZm6b29Djt2781B8TfHrTQyWFgqwWzMGChAHk252s5Hpk4XoM+uMeS3dz5h8xnLMeoParUS4xbK95M0rl2OST+VM0+zudRvEtbZSzv+QHqaRY5bi4SGFS7ucKo7mulkjj0OwaxgYPdyj/S5R2/2B/X8vWma7EGoz21lZf2Pp0imMZNxP189wOBx/Dnp2zz2FZlrvyQGI3HoOtPgge6m2x8nqQFJOOfQe1dBodjBHKZWIk2/dyPyNAtitBpckKICNrsMkZ6VZhsBu+bmt5olYlx1NRSowASNd0jnCjIH6mgXMYV1GsOcKPxqKSNmAbJYY7dBnnA/wA9c1fkt2d9rMCw6+lSw2xZuAGxwMUhlBbcycqOgwRirdhYHzFYblIOQynkfStW2tY40G7t2q5DtUbjGCMEAfXvTsS5ENnaxxHKrire/jH86j496YT+NBBIxPI96wfE1mt9aFDkMOV9q2txA/z0qB03g5Ap2GnY8pu4Wjdo5I9rA44qr5fOBkk133ibRPPgNxEo8xew71w7oQxB4INSdUJ3RGIwvzNke3emMzdBwPSpSvrQq/lQXcjG7NaelNKWCR5LE1VCj8K3PCcKPqMa47ikyZPQ9D+Hs4nkk0m4wxdc4J5+tXvEGnPZidnkyABt+XAJJ6fgMn/PHLXHnaL48sruMnyt6kjOAQRgg/nmuv8AiZetH4TklH8YOWzjHBP64x+NCOVr3keW32pRzamYFb93uxnPUD0rd1bw7cR6T/a1vEwjRts8W3DR+je4PrXmtxcOJSdxzmvTfhn8QreOBND8RFPJbcI7lwCMHqsg9Dzz78+tY16Ea0OWR7OW5jWy2uq1LVdV3RzZrqvhfdNb+JQgl8sSJkEgEbh7HrwWqt448PnRL8SW+WsZyTE2c7D/AHD/AE9RWX4fulstbsrpmKoky7yOyng/oTXzvJKjVtLdH69SxFHMML7Sm7xkj3gtuJLbc98DFS2cck0ojiRnc8AKMk1nySzO6+XAWUj5mXkqcelX9B1S60u7F1DhuCrIx4IPv2r6uDUkmfhOIpOjVlTe6bX3HVW/g+6lsRMZlSVkyImJUg9snn8sVzlvPdaXfGS1kMU8ZZGyM+xB9a2p/HF+9uY4rOGN+zmQtj8MCuXaVmkaSRsuxLEnuTVtW2MFfqW9V1G61CZJLycyso2qMYCj6D+dVG2nDCQ+4NQnLElmxRGu443BR60MY8lsEdRTHk575p275QAD04NQzP8AiaAFDZrmfjFrh03whHHDOILq6nURogwSsY3bh9JPKP1NdHFzIB/I15F8eNQM3ia30teEsYFBH+2/zsfyKD/gNSyoq7NH4A6W0019eNEzozx24UDIZQfNcH2+RV994Fe6rc2eqp9kg/48ZZHW7gDJ59uYyu2QoQQRu3H5l55PTr5x8I/DL3HgT7KJHiFzB5kyqcOTM/ylODyBEh/GvUNH0i6j1q6+zvY6ibqNI4JArwyg/KJFYIpEiYVsYyQSeAKlCm7s7qTQ57mOWGG8gureKLzUmTEZ39MHYVA4CjgcjqPXm/FHh2xvdPtr66tvsRtS00cbZxEFBLKWVgQv4DGB16VY07VPE1vYSGS0Dyx3hiljSMebAu3KOwAG5Wxt5GCVPQ9bPirWdJ1Ka58K6hfXFh9rtzDbRSQ7UmLDgq+DwO5PGc9RzQyUch418J2un+AbrT7ZngmSMzmOV3fc2eJFHJbBIG7k881raRqXiifRLLQ7mO0+0yRFBcGWOREKsMNuVn+f5umMcZ5xVSE3TaVZ2WrNeQC2maC0V5UlZ2+bLRkgr5mQnDMy4z0/iseFbe0TVTHHDbWEaxpcXFoFMYEg6qFZSyIfmXaH2/Kw2gclWux30NjS7y5XVo7DVbVoL69jRJLZ5cNcnDMHRD8uQse3nB44boD1Q0WF/tExs1KXEbRptjPzDqAynOPTcOvfPbI19YY9MtmVWuraN189Lh2eS3Ab5ZFxhuGJBQHgNkY7L4MvLqW0vILq8jvosN9nureb5pIwcKfKIyvGCOoHqRmjlsK9zG8WaJ4bvvD9tZavcTiWwLMsEcp3+W3DYJ+fnavqBgYFX/AFqNGhk0F7m+uYpThxe7nWJWyAPmGSp+bhs52n5u9N1bVpoNTS5gurCCOS3eNReKwMjqSSPlA2H2H3gQBwKqeZ/ZjJLqkltPb6rctGJJNogRyhOyGWP5uo4U+pwVK8j2Glqa2n+HrG7tLvQ9Q0pbWzZ/tMU1njymOcs21h8hz25HUcA4OxpFlLZzto2n6pEZI2zuWFQxXgfOh69MkjqWPvWKbqC31GN5NssQQ/aZYJmlVNy4wc8qM5Hy4zw2BjFX4reG8jWSxYyX9rwS0hWRCCc5wM45Hp15x3oRa1fSrC5vJ2a2t1vEXYJzbqFzxhijfeAODnJPXms3VNUm0q+isdUlmi0+SUILyOJ9kDEEgEBSAucAPnuQeOuv4ivbptEju/sthOrkiYzklGULlTuH3TuGM89ehPBzIPMu9Fk023hvbG4WIy+WrCcTRnhWDEbhuAwcdCPzTBDXktraTyrNbERyqJLrywsflOx2pKY1ALI+Wyeo2/lQnLwMZ1sLeKzWIR3DRyZfzM5kRMdTxjcSjA4qKDUtZK3Nw3h+41mIR+QRZXaxXNu6ZycAAsrjY2R3JG0d7ejeItVuLCcanpz3EIuCLa9gYFGTbj5g21twY7SMDJU0mBPeaw93b21votxf3UJJim8hd7wyEkIZApyF4I3YKgjnHUFVNH1eNpYNNitbI5PktGd8ctuxHMZyD85JzklScnk9igZuw2SR29tNMtvaXEMah0UNKqtg7tzD5sjPOc54+bqaPI1TzBa6ctvaR+aAoRyVZQc85wcEZ+meM9ntYQ26XE2py2c11Ii+aVxtZ1GCzZGWPPGSQOwGKhnu7qWFIxHBDAMCNPMBZxjkYPAPQ9+nINSBaubj7CYxHZW8dyrRxuZlAkZDk54OMe2ex+taDRtNp6Qz+WsUoxIWT5nYkdwAB/venSsaz85g95JYx3F1GiFCQC+w9AAM57nOe/A7VeSSylyWmhl8wsOUPJDcIc9DuGMdeKAHwTRkS28EoDBPmkRCVYqfY4/wBnBwTiqxjj1LUIY2jiZbdSWllPKEdCUYcNnoPTOfQ5lzdWc0CQx6OtrZs5LSJEVU4P3hjlQcEFiB/KprjUYJXgSHT4ykDbldsiNW7N8vGeO4HSgCrr+ntOWT91b2iBXj1EXJMyMuCHKA7Tk4x268Y65l7pUmpzfaU+0FXjCC6ivTFJtyDuAX5T3Bxn29r0VhA0y3Ul5FbW5/euTICAoxnIOck8gH5sZ96hutYd7k6bZaPGtxCqiO4jhPkLGOdwbggDjjAyeOnNMBsOpahp6SWelrOQoUPsQyLtKthuc5Jxk5OTnqO2U2pw+cjfLagyMAqqh3OCWDlE+UZJBGeuR1FW7yRNPu1urWyjlKj5luV3eYMYOAeUHJ4GOtSat4qv7mOGztbeKOHy98/lON7g9AAxUYGDkdT9OqbAydU1S9sbiQ3OpwPHPGJ7e3m3qS+MkbsZbBxwf7w4HBrx74oeNLeYulv5MjyAGWVEIEjdcKCSRGD7jcRnAAGbHxE8dSoLvT7HbbWr4jcR7czlcg5Zeq42jHfb6dfFtUvZbq5aSRyzE1Sj3NIxuMvriS5naWVixJqJI2chVXJPAFMALEd/Suq0SxXT7Yahcrm4Izboe3+2ao1eg3T7ddBtTIwzqUy8Y58hT/7Mf89qyZy7MzFs561fvZPOmeSQmSR23FyePeqksYDHg7c8ZpCRVTKSBgM89+9dL4fzIw+YbVXgE81iww7zwD16mul0aHyYNx6mhClsaiYD5Zdwwev060hAzuPYdMc/Wo1YqwbqAQcc4PtTxTIK8lqvysox2K96mVVjQKqnce5pzHA96IwPvYxQFyRUCqByT6n1qTHyE7lB/u85NICuwtuAIIwO5pjtknaMDt60CF3c54pF5PNJx3NHTqaLAB9qdGuW6frTc5qSPhvemDJXhWVdq8gDpiuG8aaE9q5vII8RH749D616BB9w5p11ZC7gKyRhxjoRmhocZcrPFNh9CTTGXpjGK6LxLo8mnXTfuikb5KEjAxWJjnkZFQdSldXIkXoOldH4CXzNet4A24Ek9egHJxWCwVlADdOgrpPhv5Nr4ts7y4kjWOGN8nptLZQdOp+fv0HsKBTfus6T4gr5c9tMw+9kAH0/z/OofH+p7vA1rBLlmk2jJYAjjIPv+tanxcgs5NMsbhsGVJwqyINwCMOeRxjgH8K8w1/UJLkW1qGcW8KhlUsD8/QnpwMDAHbk96NmYwV7HPzL87fWom+WrTD1qJkoOpM7Hwb40WOyPh/xGzz6VIAkcvV7Y54I9VHp27elT6vYvYXJhZkljZQ8UiHKyIejA+hrgZIielaul63NaWY0+73TWqktCerQseuP9knqPx69eHG4b2seZbo+i4fzd4Cr7Ob/AHct/J9/8z6G8PXcd9otndN1aIbseuOf1zV6K5haUxRuCw6jNcX8OkkTSG4zuYZwc8YGP5mu3tksI7f9zbMszfeZmBA9cccZ/HpXThLujG55HEcYLMqvJte/3pEqmhzk0zecbc8CgEnIFdKPDDHI570NJgYUZNIxxkHg0sTR+YpfJUHkDjimBYtY7WaJ45ZJI5z/AKvoUPse4qmJDDKGTh1PRhnH51dF9bRW7RxWSPIx+/MAwUZJ4Hr05rLuCWYttxn8qALVsvzrNLiOE5y7HCjHX8q+d9auLnxF4vlkiV3mvrkmJT1y7ZVfwBA9sV7T4tu3sfCWoPgb7hPsyE9t4O4/gm9vwryP4Z27XPi6G5EbN9mV7nCjJ3AfKB/wIrUSNIdWfUXgP7Hp/h17RNivcSKkTuvzRIuIwE/4DGTn3Nd1eRW629jezJbzM+VCSOQcLuYHHQEZA64I654xw1p4ektRCZQjQRhcEKpV8LtXB9WGOeufwFd2JbFtLnN0zSNIFjaLKF4y4P7zGAMgEfkR2IpJmO7IJ5LjWLmSyW1u9PlLss1uYdoV1AHmLIFKlc++QQOnNReNdS0nStNFnd294/26VH88O6KQXyxQqfkI+YgcDDemRVbR5LmxvIdWkuINQ06FpRKbTLS7csoO5Nu3jy/lKnO3qe16GGz1V3+2iaW2kl3o7D54XQYYseDnGfujt7ZpblEGoQm11qxaweG7W7hMSLc3En7qXAOWIY7ywPUDK4HTjGRdafDpviG3ntovMjIaWG5gjJCON+coWDSr8xBAOR9ea6fTbfTJlfRxppvYFkEoVwZPLIwQ6uAQCMg+uAPSobq60y5mkhsrW3kMEriWBpQrlimSwBUBSQQOMcrzgDNFhEMl5o+maHFDcokaR4dIYpCXkYY5jJILOAOUJztIwCeKuaHdLociWjrZytFjmOItIYWJVTgYJ5wP7pB45wBkXkkFw2p2t9fwx211OoKtErfvlUMUJPBBVhx6qT2ODRNMk0+0Gk39qkEokMttfWiJCkicMRLHk8javIBJz6mmBc1y10GO8urmaa0gWRUaNnjdplOAFlQllBxzgkkcDPpRq9/bwxLbah/ZbWkhMZt7iFjbSqzkJ8oJEfYcnnnuKJ7Hy9MudEnt7K8tIYUeFI4A5kTLIfMGMyEDBznJ5PHIqxJeeF9Q0qx03UbCztfvW8cqnZGACMDnnPGdvqOxoAqaTeaHcO+irplkYEy0uIlCHou1sknPzEDHbPaoNPgh0a2Mken3lokpfZfi6MkZwQ/ILZRuXzlVX5CO4NTNZ6ba3Vre6rLPa6lalo/tiTAm6QPt3MDnO3oSwxx14qzpd3dy6zq1jDJbmJI0D3DsqO+9coQn4lckDndyCKYie3uNVSSW7huLG+sl2xzt5+0B9ufl2gAbt6nvj1OcjXuLy2u7EJH9njuon2LJEqt5bE4z8xBIB3LkY9j1xw15ptzBql9Lf6Bdi0yhufs1xGqEgBElaIY3OO7ADjAOQBWrpC2drpv9mPZ3Nmlo0kkiO7SWszEEvskGTH85GNuOo+XqoQGxeHUrA7VS3njkQYhhhZmjcIVOXJJKs3I/Ec1z2leLLy81K50vxB4fuLFnRd99aqZlZfuqwdVyvzDHz+3THGl4d0xtQ0yKa68uONJ9yPB5mQx43Ak4B5YlQCMu3Q8VN4l0lI7qL7Y12zQymSzlUIyo7Y4w2GYEr6/j3CKLupWt5LdGbQZIROqPHKHUje2FZJEbBG7Hr1DHmis+2NwsEUNtrAiFy6OhcOibk2hkMbAleACMN77Tzkp2A0PEgs2vUsfs8t3MYAioyyEOXbgyEHBAySeOOT0qIab/AGMrL9h0udZm+SGBQVYkZwpkIUc4OMDODyecQyzS3N9Jc2splVAshDy7Aq8gkf3jheO3BIqnJYxX5jaSSVxMFm+RvL+YnhsqAw6988Dp2rO47GrapZxXMt5azxRXjktLEr+ZLnseDtUDJ4980uhWh1KaUQXLi3SY+bE78R9QQEGCCe2DjA492Wl5d28DQW6uh6COViBg5zggZ79apxaybS9exisZbcZUb4ox5cY65J+6AMevNFxFeW3tWnns5r4R2UbnyopU8xzg4IHACDJyMDOB7cT6va2d6LYWqSyqYCrkKSoXduGCGyMZIPzc8Vl6xrdvHcSyzK0sSyBHdFYkYTJYkfd4B5bjpSW91cXUMUmGjtvLDKAhdWTpjcMc5zkZHb6UXA6MQeDi2yS3tZ57VBMY05PXJ+XnJJH5+9GjazJBb307R3VsJfltzOjMwyeM5wG/McVyMt9PBB8kIwzMbgnCZAB2446fn9aWLWWkUp87yvw3mZXCjgsMgYGOP85pXGbusNG1tunM7uq5MpXaT1xhVwQM+hryP4u+LrKysW0i1hVZ1b99MGUnpwilfUHnngHHXOOl8X6lBb6Zc311GksMEZWFZJSYnY8LwP4fXJ9eOK+YNf1iXUtWnmaR2j3sU3H1JJP4k1cNSoq4mp38txI0zEZPQEAgfhWSV7mrDtu4Fanh/Sftsnn3KlLSPljj73sKs10RJ4Z0pNn9pXy5gU/u4+hdv8Ku380txM0jHJPbsB2/AVavZ/ObaoCRqMIgHAFVcHG3nGaCVqVCrY+9z696bsG4Eg/nzVsIBkEEH/PamhF4zkE9+1BRJYW+6fbjH4g8VubVQbR6DFVtPiWOIFTk9dw71YA+bpnNMlsf296lVhz2FRD2GBT1GV64IGTk4/CgkcQC2cE0H0pmec5pAwzQIlH1pcx7R+8IbuNv9agZ8nApQc0WAkOAx5yB3oT5s5YAAcn+lNBXndnpxijc23YGO3qRnjPrQA5etWIuSOmPWoEJxt9+1X9OXdLuCbvUHge1AmWraIfLkYIPzZH+fWtIbFQKFYbxtyO1NtYQI9m35c4x171cjjCABuT6imSYmu6auoWvlTRqMDcrZBKn24+leQ67B9jvDatAYnjyCQxIYdR+PJ6fkK95kVS3QH2rjfiHodxfaeb6GG3lniDebu+UmMAnjpyD/ntSkjWlOzseTnpxmui+HMlx/wAJEkcNmbrgyPsbEigAjgkgdSOvpxisB4ZVfymjcP8A3dpz+Va/hZrzSr4ahEiiTy2WMsfulhjcR369D3xUI6J7HYfFPXozbxeH4rdxLIyu7MPugHIA/TnNeaXsEgk8xk2jHrya6Z3uJpGlu7qW5kZy5aRs4JAHA7cAD8BWPrAbdTe5nBWMVo+nOeKQIDndkfSrAXNOWM44UGkbXKQU5yMj0xSpCucYq6LaRiNils+grsfB/gsXga61QSJEpGyIcF/qeoFOxMppI6z4U2kkPhkXEj7jPIzAegHygH15B/OuwzjtVTTIo4LdYYUSONBhVVQAB9BVktVpaHJKTk7mzLeaHJ4fEKWc0WpJjEmcq5zz36Y9qyN3PJwKjY89qYzdqESWMgjrUZOKhyQeGpdx7mmBraPo+oasrmzj3qn3mJCjPpk1S1HT7qxvGtrxGjkXtnt6j1p+j61f6RKzWrK8b43xP0PuMdDRqmpXOtaiLmdEjbaI0RM8Lknn1PNO2gtbnCfGG6a10eOGGUgpEd4x/FNlF/HYk35j1qp+zzpbS6oLzJRjcxqr4yVVPnJx/vBBXN/EvVG1bXTa24BBuX24OQwXESf+gMf+Bmva/g/4VudD8N6fPdSraX8q4h8slmHmMGJb0AxHzyB361k9zV6RPWfDEFw8c0lvkW7k4UKdjuCdxB7DOe3Q1qWeqW8LG0eG3XKMz7xsKkAEsAeCOenvmsPRtc1TTrfS/tVrayI9y0MsgHl5LEkDAHytjbjqDzVy6u9Et7y0uvsxnsb2djdXBYSRxfJ8oyScEkgfJz17ZpGJ0ujRtLPBciKCGGUF32/KScH5vVs9x7VnTWMwlmhtpLcxSM0kZVBujkTdgEE/MCPl9xx7UabcQpOPNhEcHnsYJJZsxguxIADH5WU4wMZ47GrGtXUOo3Ecos4JHgkLHC/61MgqVIxn/wCsO3NMBuj3ka6wsZs4I7uLaoYW/kKE25XapPyrgjv1DfKD0d4n8N6JPDNrEkclvK+Ud4ZmVlbccsMehOenr71zsusab9ua11TUodLWzImhWZMNcxkMQMkjI+bgjoc4xXQaVstbG0vVluLizdt6oxZnjeQYIzx8vpxxnHAFCA5rQdG1SWS9sr6w0y8aeMIL8LGzypggEuPTOQrbhzXS6DZw6daZlumfy1EbtasQjlQcMEJbLDHIJbrk8VNrF3cMto+lz2kLBvmhkb92+c5APQ8gjnj3BwRlXv2a1srjzr5FM0RUzQpxG+7gEgfKQSeTyQOe1JjH6h9sGqI9ikVzFPENzxqI3RSOCFK/KdrDngevQkTav4f0660yfTb9pms7vas8SoHR3Em7JAz3JyMcHuBVG8vdZl1G2tNJmtr2bTLNDMDGTIIw4PCk/PvVedpypAPOQK0buWHxBBcQ6bfJPKj+eiqpiG9T9xWwSJF5BGD1AKmmBgaFD4Zazgjv7yDzLG/k09BP+63EqcoxGR8wjz2BK9CTk5954ba0vRb3N9LqUSQn7LcS2xlFsj/weackBCu4Lk9ffNbdtY2t1bPHqdmDd3cZJk2pMJEXdtKKcMjjdyF4/PFanhtY7CWXSJY4vOUrvUoRHIrY2tgnuMZPGPbFAHEQ61q2myz2t3ZXAtbe4QC7itzMOqsGMoUoc7t2NnIznByR5RpPxE8YaBPbrqdpqNgsrGSx+02zImzHJj3KMcEDgkeo6V9Hy2D21xugtmurG5Vw+y4CSxE7QpYdHA24GSMcYHr558Q/DGt6x8OH8MjSVuFtrlZbWberRMiNkc/eUmPKnC9c4zQolc1nsdH4P8Qza3Z6SRqS3s94HV7aSJQs6xOcMp6F15zyAWDHaM5HW+ILX7V5qtJGWjUNGVYbUbAAHzHA554IOD+fmHhYLHoFnpmoaPbWGiRKdk4u2U2coYjKnBG/eG6+hzxmvUorfT5tNtl/tBrtWXy45VuBvkK8hiw/iBU8+1JIRm6yt8l7eQwwQ3No2zegjznIAOQpJOfXA4PQgZorFsb+50vVXkH23XtLSZ1kAQNd2bgYDKq/ejOOSMHJzjGaKLiNdL6Gy0hbSK9JYRvJJgKzTrgZ3FRtA65Cj5RjpmsDTZLfyWjilmMcQH7xwSR2PJ+7njHbpipIdPM1zNeYmuY2BRl+0HyyevyKMAktxyBkD2xV++0+2TFw0uJIlVBsOSqjH1wPXpnNZFlXV9VMFsYdNC3dyQAIogwcbs7dzfgc4x360llG9zYyTIwhYXAkZ2DD5lzx8zPwRyche3vWfqEkdrIm0yeZMJPNuGQtsDDJUAK2BngDHYciubvJ7q31P+0hdtbrbyqLiB0/16AAs2eCFx1H4CmB39xo0n2D7R/aaxpGdyyPtPHvwOf/AK9cXf3rW+pb7NJb6SWH98JZB85zx91QcYxjr+OKuHW49TKXcxVtOeUMiKs3ksQOoLKqtgkHB3Y9+MaF28EMgkVmlJxuZlAwOwPTPFIDHS0t5LaC3uLl4LlDh7VWC28bn7ucjcTyTgnA9CRmodXhudFtFe+W03XEmP8ARJAQ6bQQwLYB6EY6UzUrLUdWjdrCWBI4yWEk0mxVJ7Hg5+h6Zrk737OuppqDT6ldXKCWO1gWdRZSOq4LfKNzgHPPscDikOxi/GS/Nr4atrNXBN0vmkkjcVJKp04xgP045714c4INemfGffJ4kW3+XZbRRxIFGAAI0GAPqDXnksXbByeK0iaQ2LXh3TpNSutgysScyOegFdXcSRxxLbW67YY/uj1PqavWGm2em6SmnTXKw3BQPJhTl3I4X25PfsKzpVMTPEDG67vvLyGx0PNaIlu7K5BLc9fpTiuF6ZFPH4U9RnG4AD60wK7rwPun604QM4B2g8+4x+tXYbfeeVH41pQ2oVTjg47jAP40rBcx41ktzxvPseeKtQv5g+6QCeD1HvmrV/bJGm538obwrFkyFGRkk+gyaxE+0C5MKSQ4/vK+VHGcE+v6UCNaSRUQt2qCKbeTkjHsah+z3k0ixBoZAceXIrbVcnjALADr3ptyW0uC5tLi1m+1xTiJ5h80S/e+UMMqScZ/D60XGWjNlsCl8wn2rNileTnkE+2KvRIdozxQJolXbnrUgoReAO4704p65H0piG5oUHPWpEUd8YpyLuYcUAOhQscc1t6au4lWBBAHPPT/ADmqlrbjcfmiIHUjp+taCBhCcSYYrkN/nj0pks0I8fdwMd6ep+YjnOBnisXS1unaSe6DEqx8sA8n1/pWtHJuUHkZHQjBFMQ9jgnnmuf8Ta8um5txE7ysnB7D61syyiNXkkOFXkn0H9a4Dxbfre3oWJdqJ1yMEmhjitTGuJpJ53mkILOSzYAHP0oWRRCU2YPr60JG8pbZglVLHJxwKj69qk3HIoJ9Kz7yEzK5x3q+zeXGW4qjNKzfKvC0AjNeAKMd6u2GmzSlQFKhuMn+dXNN057qUyM2Ix+tdbo1ii/MqADt3oSCU7EOgaBFDsmZCSBkZ6E+tdVCSsnlqrHIGSenFEEexegqeCFppNiZz6gZq0kjBtstIMLT+oph0a/khee21SxyhGIZi6MwzzjAI9+valP7tyu7NIQp4qJm3dacWyaY1ABxjmlPTnIpmAQcsRTHcnvQA53H8INV9Vv10zRL7UmYq0EJKH/bPCj/AL6Ip5OK5H4t6i1v4dttPUgNdSGR8ddqdPzJH/fNKT0GldnEeAbVtU8Z6bbsu8yTquD6ev8AWvsuyt4odSsXMTE7fKUk5VRwT364A/Kvm/8AZg0Y3viqXUpI/wB1axnEhHRmG0Y/Asfwr6T1OdrN3uI1cqqeYSFJCtu647ADsMcD2rNPUqpvY1LmEFYY7aOW5WJw5EI3IRuU7T1yMZBBGR+taOheHbOws5LWP7bb26Sl2hSQOmS5PBIztO7kfh2rAjuJreW2SOEz+e+7EbhGR1K7fZsDqOM4BHQ13VhAk8nmITCx+bejklXyeCDwRk0XMzG8P6Ta2vnCHVLwb90r2k5DNMCc9xzjacEDJBIOa6C3j5XfZwyW6KGjLDLLIeCCMcd+c96dGrzT3MYVYCqL5cgA5OWHc1HNDcLiK4eJYiy9QAueeOuc570COe8W2s8kPkW8Ed7G77m3Z3GPpsXn7w6jBGSMY5q5o2kreWcRlvr2JxE0Yjebbk5HODzuBC8diW61etmF5FJFJH5CrI7OsZGVIYYcYOeuD360y2eCfUsSzktC21hn5s4Bzx1JFAzloLKa1vQ9vs1HTbq88uSL7wjf7hz02kYxk/TPIq/qkK2lv50VpbX5nQo5zkNngHbjBOMZx6nitW80jRp7uWZ4h5UxLvC+QskmDggdCwUE569PSudn1iGC2NpP9m3EtDaSGHywuScxbiQVIGQM4/HmgDMTSU1PVNP1BLiWWxFt5U1vDceQ0DcBSOAeScY4yVHXPF6/i1KS0W4iBnFnuieBhwwx90gch1wxz9cnuL99ZpHYlordThBDMk7ctGXwY2PZgenvnBOakvLm30e2W6lg8i1QBfM2/dB+6zgZBPIO7AP4ZpjKKa3DfW1h5WlS2yzSGSPjYWYMEbDc7WzgYPDZHvWrr81szL9ots3SRxxh3CiVc8A4IOOQfbGe/FYuraza6lFdx6bJavOlwJIh5TNkhDhvlG4AttOVzjqQRkVoxaI82mwapcXEk0c9uAywKWI+YnhsKQvQ9Mj1NDEi3c7r61SKCGZi0Qi8woY2Zjxk4GMdMkcZx65rK0uHxNpb2lvcX0VzaEtHhl3YG0gZbqDx3469K2MRW+iRTWM817bKIyJAct5e4bvu84A/kTWFruqX0dpDPp8T3EjMwggyhMqhht4ODkAnIwfuihOw+W5L4gt9OsopbqQta7gqSyRwnfvBysuAB8qlhyM5DEGnar4ntJgRfaZJNqFkytFEiFt7fd35+XJPzY5AI9+kU+papeaKmsQq1jKih5IJ1KLLIMYGMZBOMZPGD0qHUdus6RcWVzcTWdyUju7acSZkjAwxk2bRvAJBz74OMUk7hYutbQXkt35F19kvmjYywuAvG0MWZSu9cYQ9f4siis2a28SQC01a5kt9Xit8KsAhLHaeCSG+Zhgk4JPOPQUVQtSRpbOJIYY4RD5ahmUL8rehAwc8j8aXUtSSG3DyWrS7Ttdl4+cnAHzkDr37belVdK1m4j0j7RdfbnfYN28EvuwGxsGAv4gewNYOp6mkcOo3V9GPKZ2IvVuVVmVuFjVSeSQcck9TkVgaIj1fxEq6pBpM0sltqjttks5ysroMdNuWUMRjBzzmp5bO9sLJdV03SjqjTzIQly5Jde3BAyBwAAAO+etYENxpksr6S1tHJLLcB57ywmNvhCD8gVTznADZB6k5AwAyO11RnSNPEk96I7gY8i1WMxbGJU+Zgq3zBeQQDzTA3NB029knFrJp5+1ypJMJZYIbeMlXG6MEAuMjJUYHGDn0j1SZ10i7ma3kgkicxvbqN8dvGOAzt069gT+NZWva2Et/s+vabd/aJJhLa/ujKhK/wnkMyk5+U9iODgVeGuyeKpobGazeDR2RZDC6NGxIwdvPucHH55pMLHFXWtXGqaJO2r4tGkfy/JgmG/8AdjlyBlXDcLhhxjNZumanZ61DE9zbDT7OyjS2hZS8zSuDlET5vlJwASBjA9hXVfEHwjatfR3WirHp32gKkiAHBUHJPOdpHOMVyMel2cVuy25uIYLW4OGiBJklIxnBAzgfKCRxQmgMz4pQpL4ruipON+AT/uqf61y2h6ctz4ksLWRcpJcICPbOTXd/Eu2RruzvlVx9rgRl7hnRQj8+uAhx9a5/QQsXifSpmGALlAfxOP61VzSL0INcma41i5ft5hA/DiqqjoO1TXymPUJ0YHIkYfrTYiysCP5VsRcVF/SrES/XHWo1z+fWrERwR7UBcu2yKp3MduPzrQljdoC0LEsvGM+vXpVCCVePoK1LaRI8sMA9/r60CKTwB5CsjMC68BxguO/sSPwOOtZ62bBni3kBCdvyEqCO4GeK2WtYJJJJJgjO3O7AAH+PFJJBvlLEDB9GIAx7UBcxE0+KMSDzJlR8Z8oYBOc47Htj8TVvVrm51C2S1hWKC3G0kNn+HpjnHH15z1FX2ihWT7pSTbyy8ce9I0W0DOQT3BosK5iwaeI3bdKHAPXGd3vjt+tWhGqjuzZzk+np6Vb8sd2LfWmNjn+VOwXIQnHCD3pwQd1zUnbv6UmKAGleMYp8aDuv40DrUiUWAsWnyt7VdVWl3Kw5A+X3Pp/KqMZAH9atQzhM9eOnpTJLyYiRVBXPfbwM/Skd8n5SKqedv65znNPDnBJ/SqSAnLY2rtJyccVieINIs7pvtEkxtiAS74BXAHJPpxWoZgpYl+3pXJ+ONR8y0a0V3Aflgh4OD3/SlIa3MGe60+K6eK3kmmT7qyFAAffrmqhuo2ZlAwPXNJfwtiFjaw26ugKrE2cj1OSSCfeq7QdOwqDREl46sAqOCR1xUMQ+YDFMMeG+UH8qsQJlvu/Wgs3NDIMZhYjnOM12Nin7vLEb85J9a8+hneFgw4HtXa6Hcrc227g44YE85poykjW3cYrpPh9JGuuRrIGLEHYfQgE/0rly3HH51oaZdSWchmidkcIQpXsfxrQhnp+uaXod1C8kxitZMZ81SFx9R0NeXysCxw2QD19ahYl3Lt8zHkk9TTd3YUnZsSRLubHf8KaW6+tR7vmpO+c0xj9x55A/rSZLHA5J6Cm7sVHI2RikA75hLsbIOcEe9eTfFG+OpeLHgiyUt8WqDuSvX/x4mvUbi6Szsri+k+7bxM/PcgcD868Z8PRNqviiJHmbzmffuJyWbOT+PWspM0prdn0p+zRoctj4GW7nt9st0WlC9DtHAznv944r2Kzjs7zT42t5l2fKh2LuI5xyO4BH1Fc14Ytxp2j28KMyrFGsT7UJ+pwP+BfnXY2FisGsW81u4jg2bZbdhkEdiCO/H+TSjsYyepmG0/dPDHam4zP8oJxsUdfocjB69Ks3KzfZUtLS5Zp8hsFWU4Gc444PI7en49V5YW4DW8y+ZnHyEcg8+4zz3qDXbaK8twjROWSX5ZV4aNx0b2PX65pWHcZZQXEMMMkwWOdl2KXjxtJx3yR1HTgnsKra6t7JatPp8EktxuCAR42lOm8ZI78kdfarBuJER4b28SWRFaNlYgcMDjqcY/McVp21vDHZxxCRtoUbS5wcjrg/196BJnn+mazJb6iY0sAh8/zPMCkM3ckjt1OfXmuuTT5DFJdkxROxVoJGUAr/ALJI6jGF6Hgd6iutJAT7bMHhndtrNbopGM8dR7L+VaFtA5sDNIryW8vHlGErhvXb9efzp9B3Ma3a9t4zHH5iq0jSs6SK64OSQM/MMYJ49e9TDTrS60ySHUobacSYKzKBzxjJwflJ6/U/hVbWrKayubSaS5hVwfKh8x8hjgkDA2jd1646Dgmqun/vLZtJ1mWa5XeYxLs8sSemfmJPB/Q9RSGaVjC9ndvbyzSz7ssJJ9zAHjhj74/DFc1fQ6jNd3s1usrTxbhC8RR1ZFP3JFPcNgDHOD3Nb+nSf2UEtdQ3zs52RXEhJSTJwQSe+RnDZ9j2FS/uLWRLnUIbcRTupW7KR5Y4Hy5wM98dD9OlAEOivf6grzIsFpf2+6GS4+UvIoGcqMZKEsoAbb/Q1V1DVtI0LUJJhFM0qExxwKyktgbiPmIC5LEEkdR6ZNLw3qC6lfNEscxv7iFpba7jw0ang+WTwN2MZA+uBzW5e3ET+H2s7e2kSdMTGL/WDluVG7BX7pGWAA5HpTFsXNMibT9Pt5rfyriS4jDsFkBSUkEsVwowSfbGe1cn4fFvH4kuLfWdVd1VAdOadQdrPksu8/MCMABTz1znit3R7G7tZB/Y9jLp+nyBsW0qb3Vt3zMrbsLkEYU8cVaitbie2F1dyuQHJc3CBWIAHPIGDgkc55P5oaMHxZfNpwu7eG0jW5uIxI2AxE5QESBQWDZAAx1yT9a5jVJrSXRYrnTGmupVtontnu33FWQgtGnYh8kbT/d47V03jyJWtPtTaet1JZyGeEw5SdYlb5ihxyRkE9eV4BGax7bR9BXSrbUtPuIb6E3BIWN3iKNIMgtHkhTuH3guPm6U07CNa01vS7iKbTXt9UtpUEazGGGRFh3kYw23AGD159KKhjtbeaeSOXSzBBNdgXsCTlRJhcq2VIVlHH44wcDAKQyu2pwLcTtBrJZZmBlltLUl2BwOG3fXGAenauY8TeFrrUvEMtje6gbmwZjM8e5ZXB2gAM2SAOCdpPXnHNdHAbVWiuY72SWZYHt96rGqlcgDhVAAB789cZ5xWTb2kl5rqzR3MNtbopVlRiZ2xk5LtyScjBJPSsyx/iPRdNks00WSW1s7qOHfaLJCkcUio3DEITyScH6ZwaypDr9vBps2m3WmXBVCZsGSOYuP4B8rA4O4HseAAMDOxDYx3xku7WGRJ0yqS6jIJnmXPIcHoMgYxgDuDU1hZSfZg1zerPOznCsuI0UtkhCB8q8/oKQHIXVpdJJaXmsyWkQ2iRrNZTviyezZABwMk+opqfbItQtriHU5LkFDHbwMvVckkjJYkZOOTz6+vSxWe27b7JY2v2PzWMrxqoY9wC2cnjAx0H6U241C0tLC5sxp1pHelRIDEgiMnXjeMY7exJpAcf4mv9fvLtoVXyLpM/ZVkj+U8Mrbh14Gfxx71Jo2nC2tZZby6hdsBDBJkhpGGWfk8ngADtk98VvSxQvADJNDAxPIjQc8evGfc9TXG+KW1qaayi0W1hs0m34uLmTBcDugUHAxzmjqBpa7FJ4hsLmxeSN5xcGSybBASdONuP8AaXA9+ledXMLt+9WN42VzgMMFGB6fUEVo+J7ubSp3kt4prG7iKeXCjl45ycZLHA5Jxgk9c1qzFPEtv/aWn/u9VVSJoZOI7gjGevAb378VaBOzOb18CW7W/QfJdL5mP7rfxD86ohflrTbgy6fdwy27g5aKRcPC/wDex6H/AD0rPkR4JGjfIYcZB6itYgCemalDYPHT6VCrYpwcA5PNVYC0j4AxV62k+XLNWWkmTVlH44NMGaq3Bxg5NSCQ5xj8c1nROfqaspIevWgRb3fj9aZI3HbFRl261DLJz96gBzt71GWxzUMkgqJ5s8d6ALJbNJuGarB/zp3melAFkN+lOSQd6pPNjjNIkob+KgDTEg68UjSnGAcHtVIPgdc0nm8igRoxysANxxVmOYhOeay0kz9KnSQbQuasRJcTSEHaMe1clrIEszMpcrnIDdCM56fWulunOwrn8aw75QGyOM1EhoxQC8hYjqc4HAH0FMkUu+yPk/WrUgYMT0qBW8ubcQenapNCuFIJ3DkHBq1ZWwaNpN3XoMVWOfMPuatR9F8vgkc0D6CMz2zllk2MMrke45H5GtrwdeWwuzBJuMsi8ELxn0rFuIz5S7upzVnw7JHDqsCq74kUo31IOMfpTQmtDvc4bHGM8fSrOcKPpWRrN9/Z9g91tDMGUKrHrk/4ZqbQ9RGpactzt2HcVYZ6Ef8A6xV3MrF7dTd2ORTWYZpPxpgKXNJ5g565phPFMNADzIcnuKa7kjtTd+DxTd3zYoA574l35tPDAtVbD3kmD/uLyf1xXO/AzTWv/iFZtgFIsu+fTFQfFO+W41tbVXJW2jCH/ePJ/pXd/stW9p/bF3PIyC5YrHErdweuK55as3WkD6K+1fZ4PssO9ioyQTjB2gkjj1OPw/Gug028EbWBjuAHkt+pBwMZHPv/AIds1h28ypafYby3QSNdkJJt3Yz/ABE9l49+OK6a2tmkYXHJEeAkW0fL6kHr/kVRymlLGzRJCtuNzH5pwpyg459z7VJFfQT3ps1YyjykJc7gc884xx069M8VHp0jSAvCzxPtIKl/l3eg/Tt0NPl2tbSmS4WRWwsmx9u3n+GpGht9aKJt5KNPAgCvgYAGMEjnsT07Vf06FgqCSaFgSAyxtlVPrzzXGafZa9a69dzW93bXWmXbmVWbIkDd0B5A4/LFdPbxMsM1zt8ud/vxnHzc9M9OfoKB2NebbG8fkhWVQRsYnkd/xqlqrXh8v7Gyq3mAsg6gdx/Km2sczoS372T7pORtLD3HIweKdeL5atGu5njO8sOcA9aBCXT3IgMH2YGV2HOQT/vEHHArm9c06TfArLE0afM0YIWIqvUhTx356dOvAx0wvE/s6SW5KxMABvY5BHrXJ6yWjgks767YSyK7xeSQF2HgH24ahjRraqtjeaM1lMAI5dqtGWGc9mB557g+1cPdWiaTKl291cz20FzvdGGxivO13OMsFIAyeBzW7ZaDaoBMGmRGYeWVO/BGCeQ3IyDx3DHGKq+L7N9Fmh1OzmiMLtsaKVAu7fxwW+8M/wAJIHPehDNC6msb5TFo0P2eaZDLOggy8zkZ2ktgZxyGzkY471U1e7uF1LTtSto7KKEbo3klcgBtpTYw53ZLD7rH7tTaLp+gws0zzotxMySi0bGI5MfdQDgjr3qpcNei6vtMurOK+0Y26zeWNoEZLckZ57HoOP5VcVjqdMlnlgW2ZoUY4Q+UxeNkPOVwMdCO3OOaigtrqxVo7r7GbbdukkmIIPoTkcDt/jWP4T1GeGxhsYLi3ntI4/MQ7djITk7D1+XpznvjHFa93u1D7LNdS/Z3eNleDO5CT/Cexxxz/jU2BC3jWt1phM0KzbPkLRr93BOCAM+/SuUgHh6TUphZ3duodX86MREyIw54xhgcgcdfSuqlb+zYXuraEtG0nzCU4GcckAk8Hrke9eeeHZdDj8XX/wDa+hXNrqEsxaN1mbypNwGMDoMgjODjmgHc6q0t7rVLFF037Q1usIaJyU86IqeB5in5gOmCDnJyDRWdCdd8Naw7RyRvo5VdkThozEM4OSFbd15PoKKaiguzJ8ORRRrqQjjRQrqFAUDAOCcfU1Z1KCBryRmhjJjtpGQlR8p9R6UUVky2Gps0fhjTpEJV9zfMDg1PZko0KJ8q7FGBwMUUUgRk5O9f+uzfyFVtSRGkO5FOFOMjpzRRSGYN7wspHB2kfhxWdoPzaiWbkhNoJ9M9PpRRTQzjzHHceP5beeNZYfOmHluNy8AkcHjrS6HJIixRo7KiklVBwB8/aiiqRLLvxIAPhy1uCAZo7tkST+JV44B6ge1ctf8AMEeecYx+VFFXEaM8dPxoHX8KKK1Anj7VYj6fhRRQJlmDqasH7v5UUUASSf6sVWaiigCvL938aiT71FFADh1P0p6daKKAIJSdxot+v40UUDJXJoFFFAiSMncKni+9RRTQmJP3rJvOtFFJjiUfX6VTm+8aKKktEPepoScr9RRRQU9iS8/i/H+dQWX/AB+2/wD10X+dFFHUT2Oo8bf6i2Hbc3H5VL4H/wCQbcDt5/8ASiiqW5H2TdboPpTR1ooqyBv8VMbrRRQAd6bF/rloooA8c8VEt4gvSxJP2h+T9a9d/Z1VRLaMFAbz5Occ/coorn6m8/gPpPw/+8YeZ8+0x7d3OMk5xXYEARoQAD5mPw4ooqmcpDYgNJIpAKhBgHoOSP5VB4aUeceBzNID7jJooqRotISr3EakhPlO0dPvGodDkdrEBnYjaeCfYUUUFGVpUkiwW6q7Kp1SQEA8Y3niuiBJznu7A+4xRRTYjC11mj0W72MV2R/Lg4x869Kwb9Vmt70yqJDFdhY9wzsBByB6dB+VFFIZ1Ggoq6Lp+1VXdCS2BjPynrVq0jjm8P26yxrIAzEBhnBBGKKKYnuGs21ull9oS3iWYRbhIEAYHrnPXOea42GOOfU/CrzIsrSPJvZxktgy9c9elFFCGzdvVWLW3aNQhewVmKjG47sZPqccVT8NySf2tOPMfAjTAz05aiimxI6HWedGJPJ3Dr/viudvP+RmtIv+WZK5TseD2ooqRlif5tDvVbkJfHaD/D9PSiiimB//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8830803" y="3401847"/>
            <a:ext cx="2294397" cy="2998617"/>
          </a:xfrm>
          <a:prstGeom prst="rect">
            <a:avLst/>
          </a:prstGeom>
        </p:spPr>
      </p:pic>
      <p:pic>
        <p:nvPicPr>
          <p:cNvPr id="10" name="Picture 9"/>
          <p:cNvPicPr>
            <a:picLocks noChangeAspect="1"/>
          </p:cNvPicPr>
          <p:nvPr/>
        </p:nvPicPr>
        <p:blipFill>
          <a:blip r:embed="rId3"/>
          <a:stretch>
            <a:fillRect/>
          </a:stretch>
        </p:blipFill>
        <p:spPr>
          <a:xfrm>
            <a:off x="5506904" y="3877211"/>
            <a:ext cx="3078299" cy="2047888"/>
          </a:xfrm>
          <a:prstGeom prst="rect">
            <a:avLst/>
          </a:prstGeom>
        </p:spPr>
      </p:pic>
    </p:spTree>
    <p:extLst>
      <p:ext uri="{BB962C8B-B14F-4D97-AF65-F5344CB8AC3E}">
        <p14:creationId xmlns:p14="http://schemas.microsoft.com/office/powerpoint/2010/main" val="381226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u="sng"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Thursday </a:t>
            </a:r>
            <a:endParaRPr lang="en-GB" sz="60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66800" y="1762812"/>
            <a:ext cx="10058400" cy="4854804"/>
          </a:xfrm>
        </p:spPr>
        <p:txBody>
          <a:bodyPr>
            <a:norm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Breakfast  at 7:30am </a:t>
            </a:r>
          </a:p>
          <a:p>
            <a:r>
              <a:rPr lang="en-GB" sz="2400" dirty="0">
                <a:latin typeface="Calibri" panose="020F0502020204030204" pitchFamily="34" charset="0"/>
                <a:ea typeface="Calibri" panose="020F0502020204030204" pitchFamily="34" charset="0"/>
                <a:cs typeface="Calibri" panose="020F0502020204030204" pitchFamily="34" charset="0"/>
              </a:rPr>
              <a:t>Morning Activity at </a:t>
            </a:r>
            <a:r>
              <a:rPr lang="en-GB" sz="2400" dirty="0" smtClean="0">
                <a:latin typeface="Calibri" panose="020F0502020204030204" pitchFamily="34" charset="0"/>
                <a:ea typeface="Calibri" panose="020F0502020204030204" pitchFamily="34" charset="0"/>
                <a:cs typeface="Calibri" panose="020F0502020204030204" pitchFamily="34" charset="0"/>
              </a:rPr>
              <a:t>9:00am</a:t>
            </a:r>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Packed lunch at 12.00 provided by the centre</a:t>
            </a:r>
            <a:r>
              <a:rPr lang="en-GB" sz="2400" dirty="0" smtClean="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Afternoon activity- Team building challenges/ Guided walk to </a:t>
            </a:r>
            <a:r>
              <a:rPr lang="en-GB" sz="2400" dirty="0" smtClean="0">
                <a:latin typeface="Calibri" panose="020F0502020204030204" pitchFamily="34" charset="0"/>
                <a:ea typeface="Calibri" panose="020F0502020204030204" pitchFamily="34" charset="0"/>
                <a:cs typeface="Calibri" panose="020F0502020204030204" pitchFamily="34" charset="0"/>
              </a:rPr>
              <a:t>Dovedale</a:t>
            </a:r>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Evening meal at 5:30pm</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Evening activity: Bingo night/Film </a:t>
            </a:r>
            <a:r>
              <a:rPr lang="en-GB" sz="2400" dirty="0" smtClean="0">
                <a:latin typeface="Calibri" panose="020F0502020204030204" pitchFamily="34" charset="0"/>
                <a:ea typeface="Calibri" panose="020F0502020204030204" pitchFamily="34" charset="0"/>
                <a:cs typeface="Calibri" panose="020F0502020204030204" pitchFamily="34" charset="0"/>
              </a:rPr>
              <a:t>night</a:t>
            </a:r>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Bedtime at 9pm.</a:t>
            </a:r>
          </a:p>
          <a:p>
            <a:endParaRPr lang="en-GB" dirty="0"/>
          </a:p>
        </p:txBody>
      </p:sp>
      <p:pic>
        <p:nvPicPr>
          <p:cNvPr id="4" name="Picture 3"/>
          <p:cNvPicPr>
            <a:picLocks noChangeAspect="1"/>
          </p:cNvPicPr>
          <p:nvPr/>
        </p:nvPicPr>
        <p:blipFill>
          <a:blip r:embed="rId2"/>
          <a:stretch>
            <a:fillRect/>
          </a:stretch>
        </p:blipFill>
        <p:spPr>
          <a:xfrm>
            <a:off x="6188746" y="358532"/>
            <a:ext cx="2427353" cy="2379000"/>
          </a:xfrm>
          <a:prstGeom prst="rect">
            <a:avLst/>
          </a:prstGeom>
        </p:spPr>
      </p:pic>
      <p:pic>
        <p:nvPicPr>
          <p:cNvPr id="5" name="Picture 4"/>
          <p:cNvPicPr>
            <a:picLocks noChangeAspect="1"/>
          </p:cNvPicPr>
          <p:nvPr/>
        </p:nvPicPr>
        <p:blipFill>
          <a:blip r:embed="rId3"/>
          <a:stretch>
            <a:fillRect/>
          </a:stretch>
        </p:blipFill>
        <p:spPr>
          <a:xfrm>
            <a:off x="8731841" y="1213831"/>
            <a:ext cx="2981161" cy="2307996"/>
          </a:xfrm>
          <a:prstGeom prst="rect">
            <a:avLst/>
          </a:prstGeom>
        </p:spPr>
      </p:pic>
    </p:spTree>
    <p:extLst>
      <p:ext uri="{BB962C8B-B14F-4D97-AF65-F5344CB8AC3E}">
        <p14:creationId xmlns:p14="http://schemas.microsoft.com/office/powerpoint/2010/main" val="2462156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142</TotalTime>
  <Words>595</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Century Gothic</vt:lpstr>
      <vt:lpstr>Garamond</vt:lpstr>
      <vt:lpstr>Wingdings</vt:lpstr>
      <vt:lpstr>Savon</vt:lpstr>
      <vt:lpstr>PowerPoint Presentation</vt:lpstr>
      <vt:lpstr>Staffing</vt:lpstr>
      <vt:lpstr>PowerPoint Presentation</vt:lpstr>
      <vt:lpstr>Trip Kit Letter</vt:lpstr>
      <vt:lpstr>Trip Kit Letter</vt:lpstr>
      <vt:lpstr>Activities </vt:lpstr>
      <vt:lpstr>Wednesday morning</vt:lpstr>
      <vt:lpstr>Wednesday</vt:lpstr>
      <vt:lpstr>Thursday </vt:lpstr>
      <vt:lpstr>Friday morning</vt:lpstr>
      <vt:lpstr>Ilam Hall</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Chantelle Waterall</dc:creator>
  <cp:lastModifiedBy>Chantelle Waterall</cp:lastModifiedBy>
  <cp:revision>10</cp:revision>
  <dcterms:created xsi:type="dcterms:W3CDTF">2025-05-13T13:29:47Z</dcterms:created>
  <dcterms:modified xsi:type="dcterms:W3CDTF">2025-05-16T08:12:05Z</dcterms:modified>
</cp:coreProperties>
</file>